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6" r:id="rId3"/>
    <p:sldId id="257" r:id="rId4"/>
    <p:sldId id="258" r:id="rId5"/>
    <p:sldId id="259" r:id="rId6"/>
    <p:sldId id="266" r:id="rId7"/>
    <p:sldId id="260" r:id="rId8"/>
    <p:sldId id="261" r:id="rId9"/>
    <p:sldId id="262" r:id="rId10"/>
    <p:sldId id="263" r:id="rId11"/>
    <p:sldId id="265"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420" y="2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7BCA22-9404-4EAD-B600-E5D0D5F1475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479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75DBA-A6B2-4F32-815E-884FBB6D7804}"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59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74E00D-6DCB-4D4E-87A0-FE20DA5F0465}"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380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35631C-BEBB-4154-876E-7690D34F1DC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6391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CA7E4-DD06-47A6-A9BF-5514CFA3738D}"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9070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D7ACD4-93BF-456B-9C65-6572D2D89EF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648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E063D4-91D8-4B21-9A43-6932836FF00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659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E8BC5D-8696-4761-A671-A859DD02E08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61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735B9C-9FB4-4E9A-9540-F617C773E17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2471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B3E365-8942-46AE-8EB0-09708B58B06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1423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1B8DB-7476-41E6-A4D2-B8CC263F7AC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771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B88BD9-34AC-4954-9FD5-D852B338DEC1}"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90331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CNN</a:t>
            </a:r>
            <a:r>
              <a:rPr kumimoji="1" lang="ja-JP" altLang="en-US" dirty="0" smtClean="0"/>
              <a:t>による</a:t>
            </a:r>
            <a:r>
              <a:rPr kumimoji="1" lang="en-US" altLang="ja-JP" dirty="0" smtClean="0"/>
              <a:t>,</a:t>
            </a:r>
            <a:r>
              <a:rPr kumimoji="1" lang="ja-JP" altLang="en-US" dirty="0" smtClean="0"/>
              <a:t>画像からの特徴ベクトルの抽出方法</a:t>
            </a:r>
            <a:endParaRPr kumimoji="1" lang="en-US" altLang="ja-JP" dirty="0" smtClean="0"/>
          </a:p>
          <a:p>
            <a:endParaRPr lang="en-US" altLang="ja-JP" dirty="0"/>
          </a:p>
          <a:p>
            <a:r>
              <a:rPr kumimoji="1" lang="en-US" altLang="ja-JP" dirty="0" smtClean="0"/>
              <a:t>SIFT</a:t>
            </a:r>
            <a:r>
              <a:rPr lang="ja-JP" altLang="en-US" dirty="0"/>
              <a:t>による</a:t>
            </a:r>
            <a:r>
              <a:rPr lang="en-US" altLang="ja-JP" dirty="0"/>
              <a:t>,</a:t>
            </a:r>
            <a:r>
              <a:rPr lang="ja-JP" altLang="en-US" dirty="0"/>
              <a:t>画像からの特徴ベクトルの抽出方法</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11</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377353172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endParaRPr lang="en-US" altLang="ja-JP" dirty="0" smtClean="0"/>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VGG16</a:t>
            </a:r>
            <a:r>
              <a:rPr kumimoji="1" lang="ja-JP" altLang="en-US" dirty="0" smtClean="0"/>
              <a:t>で中間層を可視化することをしてみました。</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r>
              <a:rPr lang="ja-JP" altLang="en-US" dirty="0"/>
              <a:t>研究が行われる中</a:t>
            </a:r>
            <a:r>
              <a:rPr lang="ja-JP" altLang="en-US" dirty="0" smtClean="0"/>
              <a:t>で</a:t>
            </a:r>
            <a:r>
              <a:rPr lang="en-US" altLang="ja-JP" dirty="0" smtClean="0"/>
              <a:t>,</a:t>
            </a:r>
            <a:r>
              <a:rPr lang="ja-JP" altLang="en-US" dirty="0" smtClean="0"/>
              <a:t>高次元の画像を扱う際に</a:t>
            </a:r>
            <a:r>
              <a:rPr lang="en-US" altLang="ja-JP" dirty="0" smtClean="0"/>
              <a:t>,</a:t>
            </a:r>
            <a:r>
              <a:rPr lang="ja-JP" altLang="en-US" dirty="0" smtClean="0"/>
              <a:t>画像認識が正しく行われなく</a:t>
            </a:r>
            <a:r>
              <a:rPr lang="ja-JP" altLang="en-US" dirty="0"/>
              <a:t>なってしまう問題も</a:t>
            </a:r>
            <a:r>
              <a:rPr lang="ja-JP" altLang="en-US" dirty="0" smtClean="0"/>
              <a:t>起きた</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中山秀樹</a:t>
            </a:r>
            <a:r>
              <a:rPr lang="ja-JP" altLang="en-US" sz="1800" dirty="0"/>
              <a:t>　</a:t>
            </a:r>
            <a:r>
              <a:rPr lang="ja-JP" altLang="en-US" sz="1800" dirty="0" smtClean="0"/>
              <a:t>東京大学　大学院情報理工学系研究科</a:t>
            </a:r>
            <a:endParaRPr lang="en-US" altLang="ja-JP" sz="1800" dirty="0" smtClean="0"/>
          </a:p>
          <a:p>
            <a:endParaRPr kumimoji="1" lang="en-US" altLang="ja-JP" sz="1800" dirty="0"/>
          </a:p>
          <a:p>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藤吉 </a:t>
            </a:r>
            <a:r>
              <a:rPr lang="ja-JP" altLang="en-US" sz="1800" dirty="0"/>
              <a:t>弘</a:t>
            </a:r>
            <a:r>
              <a:rPr lang="ja-JP" altLang="en-US" sz="1800" dirty="0" smtClean="0"/>
              <a:t>亘　中部大学工学部情報工学科</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a:t>.</a:t>
            </a:r>
            <a:endParaRPr lang="en-US" altLang="ja-JP" dirty="0" smtClean="0"/>
          </a:p>
          <a:p>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a:t>.</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2018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a:t>
            </a:r>
            <a:r>
              <a:rPr lang="ja-JP" altLang="en-US" dirty="0"/>
              <a:t>画像データ</a:t>
            </a:r>
            <a:r>
              <a:rPr lang="ja-JP" altLang="en-US" dirty="0" smtClean="0"/>
              <a:t>を扱う画像認識において</a:t>
            </a:r>
            <a:r>
              <a:rPr lang="en-US" altLang="ja-JP" dirty="0" smtClean="0"/>
              <a:t>,</a:t>
            </a:r>
            <a:r>
              <a:rPr lang="ja-JP" altLang="en-US" dirty="0" smtClean="0"/>
              <a:t>高次元の画像データを認識性能を向上させつつも</a:t>
            </a:r>
            <a:r>
              <a:rPr lang="en-US" altLang="ja-JP" dirty="0" smtClean="0"/>
              <a:t>,</a:t>
            </a:r>
            <a:r>
              <a:rPr lang="ja-JP" altLang="en-US" dirty="0" smtClean="0"/>
              <a:t>計算コストを抑えることでより良い</a:t>
            </a:r>
            <a:r>
              <a:rPr lang="ja-JP" altLang="en-US" dirty="0"/>
              <a:t>画像</a:t>
            </a:r>
            <a:r>
              <a:rPr lang="ja-JP" altLang="en-US" dirty="0" smtClean="0"/>
              <a:t>認識を行う</a:t>
            </a:r>
            <a:r>
              <a:rPr lang="en-US" altLang="ja-JP" dirty="0" smtClean="0"/>
              <a:t>.</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normAutofit/>
          </a:bodyPr>
          <a:lstStyle/>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a:t>
            </a:r>
            <a:r>
              <a:rPr lang="en-US" altLang="ja-JP" dirty="0" smtClean="0"/>
              <a:t>,</a:t>
            </a:r>
            <a:r>
              <a:rPr lang="ja-JP" altLang="en-US" dirty="0" smtClean="0"/>
              <a:t>計算コストをできるだけ抑えられる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a:t>.</a:t>
            </a:r>
          </a:p>
          <a:p>
            <a:pPr algn="ctr"/>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4025</TotalTime>
  <Words>688</Words>
  <Application>Microsoft Office PowerPoint</Application>
  <PresentationFormat>画面に合わせる (4:3)</PresentationFormat>
  <Paragraphs>80</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11</vt:i4>
      </vt:variant>
    </vt:vector>
  </HeadingPairs>
  <TitlesOfParts>
    <vt:vector size="19" baseType="lpstr">
      <vt:lpstr>ＭＳ Ｐゴシック</vt:lpstr>
      <vt:lpstr>游ゴシック</vt:lpstr>
      <vt:lpstr>游ゴシック Light</vt:lpstr>
      <vt:lpstr>Arial</vt:lpstr>
      <vt:lpstr>Calibri</vt:lpstr>
      <vt:lpstr>Calibri Light</vt:lpstr>
      <vt:lpstr>Office テーマ</vt:lpstr>
      <vt:lpstr>1_Office テーマ</vt:lpstr>
      <vt:lpstr>画像検索のための画像特徴ベクトルの次元数に着目した認識精度と計算コストの関係性の調査</vt:lpstr>
      <vt:lpstr>研究背景</vt:lpstr>
      <vt:lpstr>関連研究</vt:lpstr>
      <vt:lpstr>研究課題</vt:lpstr>
      <vt:lpstr>次元数と計算コスト</vt:lpstr>
      <vt:lpstr>研究動機</vt:lpstr>
      <vt:lpstr>研究目的</vt:lpstr>
      <vt:lpstr>本研究のアプローチ</vt:lpstr>
      <vt:lpstr>研究の方法</vt:lpstr>
      <vt:lpstr>特徴ベクトルの生成</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82</cp:revision>
  <dcterms:created xsi:type="dcterms:W3CDTF">2018-06-14T09:18:55Z</dcterms:created>
  <dcterms:modified xsi:type="dcterms:W3CDTF">2021-07-23T04:02:22Z</dcterms:modified>
</cp:coreProperties>
</file>