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5" d="100"/>
          <a:sy n="45" d="100"/>
        </p:scale>
        <p:origin x="4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73B06-1F8F-4F1F-A43F-36245BD6E61F}" type="datetimeFigureOut">
              <a:rPr kumimoji="1" lang="ja-JP" altLang="en-US" smtClean="0"/>
              <a:t>2021/5/12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EE6ED-AA2C-49EB-A172-8063C2D7D2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1765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73B06-1F8F-4F1F-A43F-36245BD6E61F}" type="datetimeFigureOut">
              <a:rPr kumimoji="1" lang="ja-JP" altLang="en-US" smtClean="0"/>
              <a:t>2021/5/12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EE6ED-AA2C-49EB-A172-8063C2D7D2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5751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73B06-1F8F-4F1F-A43F-36245BD6E61F}" type="datetimeFigureOut">
              <a:rPr kumimoji="1" lang="ja-JP" altLang="en-US" smtClean="0"/>
              <a:t>2021/5/12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EE6ED-AA2C-49EB-A172-8063C2D7D2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9244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73B06-1F8F-4F1F-A43F-36245BD6E61F}" type="datetimeFigureOut">
              <a:rPr kumimoji="1" lang="ja-JP" altLang="en-US" smtClean="0"/>
              <a:t>2021/5/12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EE6ED-AA2C-49EB-A172-8063C2D7D2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0919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73B06-1F8F-4F1F-A43F-36245BD6E61F}" type="datetimeFigureOut">
              <a:rPr kumimoji="1" lang="ja-JP" altLang="en-US" smtClean="0"/>
              <a:t>2021/5/12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EE6ED-AA2C-49EB-A172-8063C2D7D2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9642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73B06-1F8F-4F1F-A43F-36245BD6E61F}" type="datetimeFigureOut">
              <a:rPr kumimoji="1" lang="ja-JP" altLang="en-US" smtClean="0"/>
              <a:t>2021/5/12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EE6ED-AA2C-49EB-A172-8063C2D7D2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8171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73B06-1F8F-4F1F-A43F-36245BD6E61F}" type="datetimeFigureOut">
              <a:rPr kumimoji="1" lang="ja-JP" altLang="en-US" smtClean="0"/>
              <a:t>2021/5/12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EE6ED-AA2C-49EB-A172-8063C2D7D2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0768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73B06-1F8F-4F1F-A43F-36245BD6E61F}" type="datetimeFigureOut">
              <a:rPr kumimoji="1" lang="ja-JP" altLang="en-US" smtClean="0"/>
              <a:t>2021/5/12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EE6ED-AA2C-49EB-A172-8063C2D7D2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1240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73B06-1F8F-4F1F-A43F-36245BD6E61F}" type="datetimeFigureOut">
              <a:rPr kumimoji="1" lang="ja-JP" altLang="en-US" smtClean="0"/>
              <a:t>2021/5/12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EE6ED-AA2C-49EB-A172-8063C2D7D2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7316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73B06-1F8F-4F1F-A43F-36245BD6E61F}" type="datetimeFigureOut">
              <a:rPr kumimoji="1" lang="ja-JP" altLang="en-US" smtClean="0"/>
              <a:t>2021/5/12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EE6ED-AA2C-49EB-A172-8063C2D7D2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4781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73B06-1F8F-4F1F-A43F-36245BD6E61F}" type="datetimeFigureOut">
              <a:rPr kumimoji="1" lang="ja-JP" altLang="en-US" smtClean="0"/>
              <a:t>2021/5/12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EE6ED-AA2C-49EB-A172-8063C2D7D2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0666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D73B06-1F8F-4F1F-A43F-36245BD6E61F}" type="datetimeFigureOut">
              <a:rPr kumimoji="1" lang="ja-JP" altLang="en-US" smtClean="0"/>
              <a:t>2021/5/12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FEE6ED-AA2C-49EB-A172-8063C2D7D2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0873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卒研テーマ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案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 smtClean="0"/>
              <a:t>1821005</a:t>
            </a:r>
          </a:p>
          <a:p>
            <a:r>
              <a:rPr lang="ja-JP" altLang="en-US" dirty="0" smtClean="0"/>
              <a:t>吉岡拓郎</a:t>
            </a:r>
            <a:endParaRPr lang="en-US" altLang="ja-JP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0323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ロードバランサを用いた</a:t>
            </a:r>
            <a:r>
              <a:rPr kumimoji="1" lang="ja-JP" altLang="en-US" dirty="0" smtClean="0"/>
              <a:t>観光地推薦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写真の場所へナビ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最短</a:t>
            </a:r>
            <a:r>
              <a:rPr lang="ja-JP" altLang="en-US" dirty="0" smtClean="0"/>
              <a:t>経路</a:t>
            </a:r>
            <a:endParaRPr lang="en-US" altLang="ja-JP" dirty="0" smtClean="0"/>
          </a:p>
          <a:p>
            <a:pPr lvl="1"/>
            <a:endParaRPr lang="en-US" altLang="ja-JP" dirty="0"/>
          </a:p>
          <a:p>
            <a:r>
              <a:rPr lang="ja-JP" altLang="en-US" dirty="0" smtClean="0"/>
              <a:t>行きたい場所を選択</a:t>
            </a:r>
            <a:r>
              <a:rPr lang="ja-JP" altLang="en-US" dirty="0" err="1" smtClean="0"/>
              <a:t>ー</a:t>
            </a:r>
            <a:r>
              <a:rPr lang="ja-JP" altLang="en-US" dirty="0" smtClean="0"/>
              <a:t>＞写真を選択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err="1" smtClean="0"/>
              <a:t>ー</a:t>
            </a:r>
            <a:r>
              <a:rPr lang="ja-JP" altLang="en-US" dirty="0" smtClean="0"/>
              <a:t>＞その場所の情報＆周辺のおすすめスポットを推薦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r>
              <a:rPr lang="ja-JP" altLang="en-US" dirty="0" smtClean="0"/>
              <a:t>ユーザが選んだ写真と似たような</a:t>
            </a:r>
            <a:r>
              <a:rPr lang="ja-JP" altLang="en-US" dirty="0"/>
              <a:t>場所を推薦</a:t>
            </a:r>
            <a:r>
              <a:rPr lang="ja-JP" altLang="en-US" dirty="0" smtClean="0"/>
              <a:t>する</a:t>
            </a:r>
            <a:endParaRPr lang="en-US" altLang="ja-JP" dirty="0" smtClean="0"/>
          </a:p>
          <a:p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900657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ユーザの趣味嗜好を考慮した観光地推薦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＜概要＞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ユーザが選んだ写真と似たような場所を推薦する</a:t>
            </a:r>
            <a:endParaRPr lang="en-US" altLang="ja-JP" dirty="0" smtClean="0"/>
          </a:p>
          <a:p>
            <a:endParaRPr kumimoji="1" lang="en-US" altLang="ja-JP" dirty="0"/>
          </a:p>
          <a:p>
            <a:r>
              <a:rPr lang="ja-JP" altLang="en-US" dirty="0" smtClean="0"/>
              <a:t>＜技術的課題＞</a:t>
            </a:r>
            <a:endParaRPr lang="en-US" altLang="ja-JP" dirty="0" smtClean="0"/>
          </a:p>
          <a:p>
            <a:pPr lvl="1"/>
            <a:r>
              <a:rPr kumimoji="1" lang="ja-JP" altLang="en-US" dirty="0"/>
              <a:t>観光地同士</a:t>
            </a:r>
            <a:r>
              <a:rPr kumimoji="1" lang="ja-JP" altLang="en-US" dirty="0" smtClean="0"/>
              <a:t>の共通する要因をどのように見つけ出すか。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943170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70</Words>
  <Application>Microsoft Office PowerPoint</Application>
  <PresentationFormat>ワイド画面</PresentationFormat>
  <Paragraphs>17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游ゴシック</vt:lpstr>
      <vt:lpstr>游ゴシック Light</vt:lpstr>
      <vt:lpstr>Arial</vt:lpstr>
      <vt:lpstr>Office テーマ</vt:lpstr>
      <vt:lpstr>卒研テーマ(案)</vt:lpstr>
      <vt:lpstr>ロードバランサを用いた観光地推薦</vt:lpstr>
      <vt:lpstr>ユーザの趣味嗜好を考慮した観光地推薦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卒研テーマ(案)</dc:title>
  <dc:creator>Windows ユーザー</dc:creator>
  <cp:lastModifiedBy>Windows ユーザー</cp:lastModifiedBy>
  <cp:revision>6</cp:revision>
  <dcterms:created xsi:type="dcterms:W3CDTF">2021-05-12T06:47:37Z</dcterms:created>
  <dcterms:modified xsi:type="dcterms:W3CDTF">2021-05-12T07:23:18Z</dcterms:modified>
</cp:coreProperties>
</file>