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71" r:id="rId16"/>
    <p:sldId id="272" r:id="rId17"/>
    <p:sldId id="273" r:id="rId18"/>
    <p:sldId id="274" r:id="rId19"/>
    <p:sldId id="275" r:id="rId20"/>
    <p:sldId id="277" r:id="rId21"/>
    <p:sldId id="278" r:id="rId22"/>
    <p:sldId id="279" r:id="rId23"/>
    <p:sldId id="281" r:id="rId24"/>
    <p:sldId id="282" r:id="rId25"/>
    <p:sldId id="283" r:id="rId26"/>
    <p:sldId id="285"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8"/>
      </p:cViewPr>
      <p:guideLst/>
    </p:cSldViewPr>
  </p:slideViewPr>
  <p:notesTextViewPr>
    <p:cViewPr>
      <p:scale>
        <a:sx n="1" d="1"/>
        <a:sy n="1" d="1"/>
      </p:scale>
      <p:origin x="0" y="0"/>
    </p:cViewPr>
  </p:notesTextViewPr>
  <p:sorterViewPr>
    <p:cViewPr>
      <p:scale>
        <a:sx n="100" d="100"/>
        <a:sy n="100" d="100"/>
      </p:scale>
      <p:origin x="0" y="-2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2021/11/15</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r>
              <a:rPr kumimoji="1" lang="ja-JP" altLang="en-US" dirty="0" smtClean="0"/>
              <a:t>．</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spTree>
    <p:extLst>
      <p:ext uri="{BB962C8B-B14F-4D97-AF65-F5344CB8AC3E}">
        <p14:creationId xmlns:p14="http://schemas.microsoft.com/office/powerpoint/2010/main" val="3659304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937129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kumimoji="1" lang="ja-JP" altLang="en-US" dirty="0" err="1" smtClean="0"/>
              <a:t>ｘ</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1041215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479738449"/>
              </p:ext>
            </p:extLst>
          </p:nvPr>
        </p:nvGraphicFramePr>
        <p:xfrm>
          <a:off x="348916" y="1961150"/>
          <a:ext cx="8407066" cy="2778197"/>
        </p:xfrm>
        <a:graphic>
          <a:graphicData uri="http://schemas.openxmlformats.org/drawingml/2006/table">
            <a:tbl>
              <a:tblPr>
                <a:tableStyleId>{5C22544A-7EE6-4342-B048-85BDC9FD1C3A}</a:tableStyleId>
              </a:tblPr>
              <a:tblGrid>
                <a:gridCol w="697237">
                  <a:extLst>
                    <a:ext uri="{9D8B030D-6E8A-4147-A177-3AD203B41FA5}">
                      <a16:colId xmlns:a16="http://schemas.microsoft.com/office/drawing/2014/main" val="3938988581"/>
                    </a:ext>
                  </a:extLst>
                </a:gridCol>
                <a:gridCol w="1407882">
                  <a:extLst>
                    <a:ext uri="{9D8B030D-6E8A-4147-A177-3AD203B41FA5}">
                      <a16:colId xmlns:a16="http://schemas.microsoft.com/office/drawing/2014/main" val="1322013419"/>
                    </a:ext>
                  </a:extLst>
                </a:gridCol>
                <a:gridCol w="1488332">
                  <a:extLst>
                    <a:ext uri="{9D8B030D-6E8A-4147-A177-3AD203B41FA5}">
                      <a16:colId xmlns:a16="http://schemas.microsoft.com/office/drawing/2014/main" val="478014458"/>
                    </a:ext>
                  </a:extLst>
                </a:gridCol>
                <a:gridCol w="1488332">
                  <a:extLst>
                    <a:ext uri="{9D8B030D-6E8A-4147-A177-3AD203B41FA5}">
                      <a16:colId xmlns:a16="http://schemas.microsoft.com/office/drawing/2014/main" val="1387663695"/>
                    </a:ext>
                  </a:extLst>
                </a:gridCol>
                <a:gridCol w="1743092">
                  <a:extLst>
                    <a:ext uri="{9D8B030D-6E8A-4147-A177-3AD203B41FA5}">
                      <a16:colId xmlns:a16="http://schemas.microsoft.com/office/drawing/2014/main" val="1388253068"/>
                    </a:ext>
                  </a:extLst>
                </a:gridCol>
                <a:gridCol w="1582191">
                  <a:extLst>
                    <a:ext uri="{9D8B030D-6E8A-4147-A177-3AD203B41FA5}">
                      <a16:colId xmlns:a16="http://schemas.microsoft.com/office/drawing/2014/main" val="80668189"/>
                    </a:ext>
                  </a:extLst>
                </a:gridCol>
              </a:tblGrid>
              <a:tr h="345960">
                <a:tc>
                  <a:txBody>
                    <a:bodyPr/>
                    <a:lstStyle/>
                    <a:p>
                      <a:pPr algn="l" fontAlgn="b"/>
                      <a:r>
                        <a:rPr lang="en-US" sz="1100" u="none" strike="noStrike" dirty="0">
                          <a:effectLst/>
                        </a:rPr>
                        <a:t>model</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en-US" sz="1100" u="none" strike="noStrike">
                          <a:effectLst/>
                        </a:rPr>
                        <a:t>alexnet_cifar10_10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dirty="0">
                          <a:effectLst/>
                        </a:rPr>
                        <a:t>alexnet_cifar10_100</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alexnet_cifar10_500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alexnet_cifar10_1000_2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alexnet_cifar10_2000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108247431"/>
                  </a:ext>
                </a:extLst>
              </a:tr>
              <a:tr h="356477">
                <a:tc>
                  <a:txBody>
                    <a:bodyPr/>
                    <a:lstStyle/>
                    <a:p>
                      <a:pPr algn="l" fontAlgn="b"/>
                      <a:r>
                        <a:rPr lang="ja-JP" altLang="en-US" sz="1100" u="none" strike="noStrike" dirty="0">
                          <a:effectLst/>
                        </a:rPr>
                        <a:t>次元数</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1000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2000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079259104"/>
                  </a:ext>
                </a:extLst>
              </a:tr>
              <a:tr h="345960">
                <a:tc>
                  <a:txBody>
                    <a:bodyPr/>
                    <a:lstStyle/>
                    <a:p>
                      <a:pPr algn="l" fontAlgn="b"/>
                      <a:r>
                        <a:rPr lang="en-US" sz="1100" u="none" strike="noStrike">
                          <a:effectLst/>
                        </a:rPr>
                        <a:t>epoc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50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069729453"/>
                  </a:ext>
                </a:extLst>
              </a:tr>
              <a:tr h="345960">
                <a:tc>
                  <a:txBody>
                    <a:bodyPr/>
                    <a:lstStyle/>
                    <a:p>
                      <a:pPr algn="l" fontAlgn="b"/>
                      <a:r>
                        <a:rPr lang="en-US" sz="1100" u="none" strike="noStrike">
                          <a:effectLst/>
                        </a:rPr>
                        <a:t>acc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393005555"/>
                  </a:ext>
                </a:extLst>
              </a:tr>
              <a:tr h="345960">
                <a:tc>
                  <a:txBody>
                    <a:bodyPr/>
                    <a:lstStyle/>
                    <a:p>
                      <a:pPr algn="l" fontAlgn="b"/>
                      <a:r>
                        <a:rPr lang="en-US" sz="1100" u="none" strike="noStrike" dirty="0">
                          <a:effectLst/>
                        </a:rPr>
                        <a:t>loss</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0.8488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691900626"/>
                  </a:ext>
                </a:extLst>
              </a:tr>
              <a:tr h="345960">
                <a:tc>
                  <a:txBody>
                    <a:bodyPr/>
                    <a:lstStyle/>
                    <a:p>
                      <a:pPr algn="l" fontAlgn="b"/>
                      <a:r>
                        <a:rPr lang="ja-JP" altLang="en-US" sz="1100" u="none" strike="noStrike" dirty="0">
                          <a:effectLst/>
                        </a:rPr>
                        <a:t>作成済み</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ctr"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74430300"/>
                  </a:ext>
                </a:extLst>
              </a:tr>
              <a:tr h="345960">
                <a:tc>
                  <a:txBody>
                    <a:bodyPr/>
                    <a:lstStyle/>
                    <a:p>
                      <a:pPr algn="l" fontAlgn="b"/>
                      <a:r>
                        <a:rPr lang="ja-JP" altLang="en-US" sz="1100" u="none" strike="noStrike" dirty="0">
                          <a:effectLst/>
                        </a:rPr>
                        <a:t>評価値</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24246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26639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25324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12341162"/>
                  </a:ext>
                </a:extLst>
              </a:tr>
              <a:tr h="345960">
                <a:tc>
                  <a:txBody>
                    <a:bodyPr/>
                    <a:lstStyle/>
                    <a:p>
                      <a:pPr algn="l" fontAlgn="b"/>
                      <a:r>
                        <a:rPr lang="en-US" altLang="ja-JP" sz="1100" u="none" strike="noStrike" dirty="0">
                          <a:effectLst/>
                        </a:rPr>
                        <a:t>%</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35.651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41.5975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38.31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782470968"/>
                  </a:ext>
                </a:extLst>
              </a:tr>
            </a:tbl>
          </a:graphicData>
        </a:graphic>
      </p:graphicFrame>
    </p:spTree>
    <p:extLst>
      <p:ext uri="{BB962C8B-B14F-4D97-AF65-F5344CB8AC3E}">
        <p14:creationId xmlns:p14="http://schemas.microsoft.com/office/powerpoint/2010/main" val="48706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32190</TotalTime>
  <Words>1118</Words>
  <Application>Microsoft Office PowerPoint</Application>
  <PresentationFormat>画面に合わせる (4:3)</PresentationFormat>
  <Paragraphs>210</Paragraphs>
  <Slides>26</Slides>
  <Notes>2</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画像検索のための画像特徴ベクトルの次元数に着目した認識精度と計算コストの関係性の調査</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48</cp:revision>
  <dcterms:created xsi:type="dcterms:W3CDTF">2021-10-13T04:14:40Z</dcterms:created>
  <dcterms:modified xsi:type="dcterms:W3CDTF">2021-11-22T00:27:51Z</dcterms:modified>
</cp:coreProperties>
</file>