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2" r:id="rId6"/>
    <p:sldId id="261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0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08A37-27B0-48AE-881C-B823B94E0A37}" type="datetimeFigureOut">
              <a:rPr kumimoji="1" lang="ja-JP" altLang="en-US" smtClean="0"/>
              <a:t>2021/6/4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DA0D5-1B71-439D-9C83-03CB529BF8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306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CA22-9404-4EAD-B600-E5D0D5F14758}" type="datetime1">
              <a:rPr kumimoji="1" lang="ja-JP" altLang="en-US" smtClean="0"/>
              <a:t>2021/6/4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E6ED-AA2C-49EB-A172-8063C2D7D2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64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E365-8942-46AE-8EB0-09708B58B06E}" type="datetime1">
              <a:rPr kumimoji="1" lang="ja-JP" altLang="en-US" smtClean="0"/>
              <a:t>2021/6/4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E6ED-AA2C-49EB-A172-8063C2D7D2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61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B8DB-7476-41E6-A4D2-B8CC263F7ACE}" type="datetime1">
              <a:rPr kumimoji="1" lang="ja-JP" altLang="en-US" smtClean="0"/>
              <a:t>2021/6/4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E6ED-AA2C-49EB-A172-8063C2D7D2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63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DBA-A6B2-4F32-815E-884FBB6D7804}" type="datetime1">
              <a:rPr kumimoji="1" lang="ja-JP" altLang="en-US" smtClean="0"/>
              <a:t>2021/6/4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E6ED-AA2C-49EB-A172-8063C2D7D2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171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E00D-6DCB-4D4E-87A0-FE20DA5F0465}" type="datetime1">
              <a:rPr kumimoji="1" lang="ja-JP" altLang="en-US" smtClean="0"/>
              <a:t>2021/6/4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E6ED-AA2C-49EB-A172-8063C2D7D2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06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631C-BEBB-4154-876E-7690D34F1DC8}" type="datetime1">
              <a:rPr kumimoji="1" lang="ja-JP" altLang="en-US" smtClean="0"/>
              <a:t>2021/6/4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E6ED-AA2C-49EB-A172-8063C2D7D2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5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A7E4-DD06-47A6-A9BF-5514CFA3738D}" type="datetime1">
              <a:rPr kumimoji="1" lang="ja-JP" altLang="en-US" smtClean="0"/>
              <a:t>2021/6/4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E6ED-AA2C-49EB-A172-8063C2D7D2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30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ACD4-93BF-456B-9C65-6572D2D89EFB}" type="datetime1">
              <a:rPr kumimoji="1" lang="ja-JP" altLang="en-US" smtClean="0"/>
              <a:t>2021/6/4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E6ED-AA2C-49EB-A172-8063C2D7D2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2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63D4-91D8-4B21-9A43-6932836FF006}" type="datetime1">
              <a:rPr kumimoji="1" lang="ja-JP" altLang="en-US" smtClean="0"/>
              <a:t>2021/6/4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E6ED-AA2C-49EB-A172-8063C2D7D2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585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BC5D-8696-4761-A671-A859DD02E086}" type="datetime1">
              <a:rPr kumimoji="1" lang="ja-JP" altLang="en-US" smtClean="0"/>
              <a:t>2021/6/4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E6ED-AA2C-49EB-A172-8063C2D7D2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77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35B9C-9FB4-4E9A-9540-F617C773E17B}" type="datetime1">
              <a:rPr kumimoji="1" lang="ja-JP" altLang="en-US" smtClean="0"/>
              <a:t>2021/6/4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E6ED-AA2C-49EB-A172-8063C2D7D2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083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88BD9-34AC-4954-9FD5-D852B338DEC1}" type="datetime1">
              <a:rPr kumimoji="1" lang="ja-JP" altLang="en-US" smtClean="0"/>
              <a:t>2021/6/4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EE6ED-AA2C-49EB-A172-8063C2D7D2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52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卒研テーマ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1821005</a:t>
            </a:r>
          </a:p>
          <a:p>
            <a:r>
              <a:rPr lang="ja-JP" altLang="en-US" dirty="0" smtClean="0"/>
              <a:t>吉岡拓郎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E6ED-AA2C-49EB-A172-8063C2D7D29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23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ロードバランサを用いた</a:t>
            </a:r>
            <a:r>
              <a:rPr kumimoji="1" lang="ja-JP" altLang="en-US" dirty="0" smtClean="0"/>
              <a:t>観光地推薦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写真の場所へナビ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最短</a:t>
            </a:r>
            <a:r>
              <a:rPr lang="ja-JP" altLang="en-US" dirty="0" smtClean="0"/>
              <a:t>経路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ja-JP" altLang="en-US" dirty="0" smtClean="0"/>
              <a:t>行きたい場所を選択</a:t>
            </a:r>
            <a:r>
              <a:rPr lang="ja-JP" altLang="en-US" dirty="0" err="1" smtClean="0"/>
              <a:t>ー</a:t>
            </a:r>
            <a:r>
              <a:rPr lang="ja-JP" altLang="en-US" dirty="0" smtClean="0"/>
              <a:t>＞写真を選択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err="1" smtClean="0"/>
              <a:t>ー</a:t>
            </a:r>
            <a:r>
              <a:rPr lang="ja-JP" altLang="en-US" dirty="0" smtClean="0"/>
              <a:t>＞その場所の情報＆周辺のおすすめスポットを推薦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 smtClean="0"/>
              <a:t>ユーザが選んだ写真と似たような</a:t>
            </a:r>
            <a:r>
              <a:rPr lang="ja-JP" altLang="en-US" dirty="0"/>
              <a:t>場所を推薦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E6ED-AA2C-49EB-A172-8063C2D7D29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0657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ユーザの趣味嗜好を考慮した観光地推薦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＜概要＞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ユーザが選んだ写真と似たような場所を推薦する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＜技術的課題＞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観光地同士</a:t>
            </a:r>
            <a:r>
              <a:rPr kumimoji="1" lang="ja-JP" altLang="en-US" dirty="0" smtClean="0"/>
              <a:t>の共通する要因をどのように見つけ出すか。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E6ED-AA2C-49EB-A172-8063C2D7D29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317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テーマ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次元数と計算コストを考慮したパラメータの計算方法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E6ED-AA2C-49EB-A172-8063C2D7D29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40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問題定義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高次元データを扱うと、情報の取得に時間がかかるなどの障害がある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次元数に応じて、どれくらい時間がかかるか調査する。</a:t>
            </a:r>
            <a:endParaRPr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E6ED-AA2C-49EB-A172-8063C2D7D29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075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学習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機械学習を使う可能性が高い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そのための</a:t>
            </a:r>
            <a:r>
              <a:rPr lang="ja-JP" altLang="en-US" dirty="0" smtClean="0"/>
              <a:t>学習として、</a:t>
            </a:r>
            <a:r>
              <a:rPr kumimoji="1" lang="en-US" altLang="ja-JP" dirty="0" smtClean="0"/>
              <a:t>Python</a:t>
            </a:r>
            <a:r>
              <a:rPr kumimoji="1" lang="ja-JP" altLang="en-US" dirty="0" smtClean="0"/>
              <a:t>のプログラミング</a:t>
            </a:r>
            <a:r>
              <a:rPr lang="ja-JP" altLang="en-US" dirty="0"/>
              <a:t>の</a:t>
            </a:r>
            <a:r>
              <a:rPr lang="ja-JP" altLang="en-US" dirty="0" smtClean="0"/>
              <a:t>学習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E6ED-AA2C-49EB-A172-8063C2D7D29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319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2999</TotalTime>
  <Words>138</Words>
  <Application>Microsoft Office PowerPoint</Application>
  <PresentationFormat>画面に合わせる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卒研テーマ</vt:lpstr>
      <vt:lpstr>ロードバランサを用いた観光地推薦</vt:lpstr>
      <vt:lpstr>ユーザの趣味嗜好を考慮した観光地推薦</vt:lpstr>
      <vt:lpstr>テーマ</vt:lpstr>
      <vt:lpstr>問題定義</vt:lpstr>
      <vt:lpstr>学習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卒研テーマ(案)</dc:title>
  <dc:creator>Windows ユーザー</dc:creator>
  <cp:lastModifiedBy>Windows ユーザー</cp:lastModifiedBy>
  <cp:revision>21</cp:revision>
  <dcterms:created xsi:type="dcterms:W3CDTF">2021-05-12T06:47:37Z</dcterms:created>
  <dcterms:modified xsi:type="dcterms:W3CDTF">2021-06-04T04:57:44Z</dcterms:modified>
</cp:coreProperties>
</file>