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89" r:id="rId16"/>
    <p:sldId id="271" r:id="rId17"/>
    <p:sldId id="272" r:id="rId18"/>
    <p:sldId id="273" r:id="rId19"/>
    <p:sldId id="274" r:id="rId20"/>
    <p:sldId id="290" r:id="rId21"/>
    <p:sldId id="275" r:id="rId22"/>
    <p:sldId id="277" r:id="rId23"/>
    <p:sldId id="278" r:id="rId24"/>
    <p:sldId id="279" r:id="rId25"/>
    <p:sldId id="281" r:id="rId26"/>
    <p:sldId id="282" r:id="rId27"/>
    <p:sldId id="283" r:id="rId28"/>
    <p:sldId id="285" r:id="rId29"/>
    <p:sldId id="287"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27</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2021/12/06</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a:t>
                </a:r>
                <a:r>
                  <a:rPr lang="en-US" altLang="ja-JP" sz="1350" dirty="0" err="1"/>
                  <a:t>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a:t>
                    </a:r>
                    <a:r>
                      <a:rPr lang="en-US" altLang="ja-JP" sz="1350" dirty="0"/>
                      <a:t>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a:t>
                      </a:r>
                      <a:r>
                        <a:rPr lang="en-US" altLang="ja-JP" sz="1350" dirty="0" err="1"/>
                        <a:t>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a:t>
                      </a:r>
                      <a:r>
                        <a:rPr lang="en-US" altLang="ja-JP" sz="1350" dirty="0"/>
                        <a:t>odel</a:t>
                      </a:r>
                      <a:r>
                        <a:rPr lang="ja-JP" altLang="en-US" sz="1350" dirty="0"/>
                        <a:t>作成</a:t>
                      </a:r>
                      <a:endParaRPr lang="ja-JP" altLang="en-US" sz="1350" dirty="0"/>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endParaRPr lang="ja-JP" altLang="en-US" sz="1350" dirty="0"/>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a:t>
                  </a:r>
                  <a:r>
                    <a:rPr lang="ja-JP" altLang="en-US" sz="1350" dirty="0">
                      <a:solidFill>
                        <a:schemeClr val="tx1"/>
                      </a:solidFill>
                    </a:rPr>
                    <a:t>ベクトル</a:t>
                  </a:r>
                  <a:endParaRPr lang="ja-JP" altLang="en-US" sz="1350" dirty="0">
                    <a:solidFill>
                      <a:schemeClr val="tx1"/>
                    </a:solidFill>
                  </a:endParaRP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endParaRPr lang="ja-JP" altLang="en-US" sz="1350" dirty="0"/>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a:t>
                </a:r>
                <a:r>
                  <a:rPr lang="ja-JP" altLang="en-US" sz="1350" dirty="0"/>
                  <a:t>ベクトル読込</a:t>
                </a:r>
                <a:endParaRPr lang="ja-JP" altLang="en-US" sz="1350" dirty="0"/>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32998</TotalTime>
  <Words>1171</Words>
  <Application>Microsoft Office PowerPoint</Application>
  <PresentationFormat>画面に合わせる (4:3)</PresentationFormat>
  <Paragraphs>231</Paragraphs>
  <Slides>29</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PowerPoint プレゼンテーション</vt:lpstr>
      <vt:lpstr>Alexnetのモデル作成</vt:lpstr>
      <vt:lpstr>PowerPoint プレゼンテーション</vt:lpstr>
      <vt:lpstr>PowerPoint プレゼンテーション</vt:lpstr>
      <vt:lpstr>次元数の変更</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62</cp:revision>
  <dcterms:created xsi:type="dcterms:W3CDTF">2021-10-13T04:14:40Z</dcterms:created>
  <dcterms:modified xsi:type="dcterms:W3CDTF">2021-12-06T00:23:26Z</dcterms:modified>
</cp:coreProperties>
</file>