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000"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a:t>
            </a:r>
            <a:r>
              <a:rPr kumimoji="1" lang="ja-JP" altLang="en-US" smtClean="0"/>
              <a:t>の</a:t>
            </a:r>
            <a:r>
              <a:rPr kumimoji="1" lang="ja-JP" altLang="en-US" smtClean="0"/>
              <a:t>関係性の評価・実験</a:t>
            </a:r>
            <a:endParaRPr kumimoji="1" lang="ja-JP" altLang="en-US" strike="sngStrike" dirty="0"/>
          </a:p>
        </p:txBody>
      </p:sp>
      <p:sp>
        <p:nvSpPr>
          <p:cNvPr id="3" name="サブタイトル 2"/>
          <p:cNvSpPr>
            <a:spLocks noGrp="1"/>
          </p:cNvSpPr>
          <p:nvPr>
            <p:ph type="subTitle" idx="1"/>
          </p:nvPr>
        </p:nvSpPr>
        <p:spPr/>
        <p:txBody>
          <a:bodyPr/>
          <a:lstStyle/>
          <a:p>
            <a:r>
              <a:rPr kumimoji="1" lang="en-US" altLang="ja-JP" dirty="0" smtClean="0"/>
              <a:t>2021/11/22</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32312</TotalTime>
  <Words>1137</Words>
  <Application>Microsoft Office PowerPoint</Application>
  <PresentationFormat>画面に合わせる (4:3)</PresentationFormat>
  <Paragraphs>212</Paragraphs>
  <Slides>26</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55</cp:revision>
  <dcterms:created xsi:type="dcterms:W3CDTF">2021-10-13T04:14:40Z</dcterms:created>
  <dcterms:modified xsi:type="dcterms:W3CDTF">2021-11-22T02:31:48Z</dcterms:modified>
</cp:coreProperties>
</file>