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57" r:id="rId5"/>
    <p:sldId id="269" r:id="rId6"/>
    <p:sldId id="260" r:id="rId7"/>
    <p:sldId id="263" r:id="rId8"/>
    <p:sldId id="265" r:id="rId9"/>
    <p:sldId id="266" r:id="rId10"/>
    <p:sldId id="262" r:id="rId11"/>
    <p:sldId id="264" r:id="rId12"/>
    <p:sldId id="267" r:id="rId13"/>
    <p:sldId id="271" r:id="rId14"/>
    <p:sldId id="272" r:id="rId15"/>
    <p:sldId id="273" r:id="rId16"/>
    <p:sldId id="274" r:id="rId17"/>
    <p:sldId id="275" r:id="rId18"/>
    <p:sldId id="276"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0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2021/10/28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2021/10/28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D6417-1153-44BA-8EEF-87479709403F}" type="datetimeFigureOut">
              <a:rPr kumimoji="1" lang="ja-JP" altLang="en-US" smtClean="0"/>
              <a:t>2021/10/28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2021/10/18</a:t>
            </a:r>
          </a:p>
          <a:p>
            <a:r>
              <a:rPr lang="ja-JP" altLang="en-US" dirty="0" smtClean="0"/>
              <a:t>吉岡　拓郎</a:t>
            </a:r>
            <a:endParaRPr lang="en-US" altLang="ja-JP" dirty="0" smtClean="0"/>
          </a:p>
          <a:p>
            <a:endParaRPr kumimoji="1" lang="ja-JP" altLang="en-US" dirty="0"/>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10</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02755"/>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指定した範囲の層，すべての層の予測ベクトルが出てしまっている状態．</a:t>
            </a:r>
            <a:endParaRPr kumimoji="1" lang="en-US" altLang="ja-JP" dirty="0" smtClean="0"/>
          </a:p>
          <a:p>
            <a:endParaRPr kumimoji="1" lang="ja-JP" altLang="en-US" dirty="0"/>
          </a:p>
        </p:txBody>
      </p:sp>
    </p:spTree>
    <p:extLst>
      <p:ext uri="{BB962C8B-B14F-4D97-AF65-F5344CB8AC3E}">
        <p14:creationId xmlns:p14="http://schemas.microsoft.com/office/powerpoint/2010/main" val="243417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次元数</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26570</TotalTime>
  <Words>852</Words>
  <Application>Microsoft Office PowerPoint</Application>
  <PresentationFormat>画面に合わせる (4:3)</PresentationFormat>
  <Paragraphs>94</Paragraphs>
  <Slides>18</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本研究のアプローチ</vt:lpstr>
      <vt:lpstr>研究の方法</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予測ベクトルの表示</vt:lpstr>
      <vt:lpstr>課題点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24</cp:revision>
  <dcterms:created xsi:type="dcterms:W3CDTF">2021-10-13T04:14:40Z</dcterms:created>
  <dcterms:modified xsi:type="dcterms:W3CDTF">2021-10-31T23:16:49Z</dcterms:modified>
</cp:coreProperties>
</file>