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60" y="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21005\Documents\4\model\mod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評価グラフ</a:t>
            </a:r>
          </a:p>
        </c:rich>
      </c:tx>
      <c:layout>
        <c:manualLayout>
          <c:xMode val="edge"/>
          <c:yMode val="edge"/>
          <c:x val="0.35115966754155731"/>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numRef>
              <c:f>Sheet1!$B$14:$H$14</c:f>
              <c:numCache>
                <c:formatCode>General</c:formatCode>
                <c:ptCount val="7"/>
                <c:pt idx="0">
                  <c:v>10</c:v>
                </c:pt>
                <c:pt idx="1">
                  <c:v>100</c:v>
                </c:pt>
                <c:pt idx="2">
                  <c:v>500</c:v>
                </c:pt>
                <c:pt idx="3">
                  <c:v>1000</c:v>
                </c:pt>
                <c:pt idx="4">
                  <c:v>2000</c:v>
                </c:pt>
                <c:pt idx="5">
                  <c:v>3000</c:v>
                </c:pt>
                <c:pt idx="6">
                  <c:v>4096</c:v>
                </c:pt>
              </c:numCache>
            </c:numRef>
          </c:cat>
          <c:val>
            <c:numRef>
              <c:f>Sheet1!$B$15:$H$15</c:f>
              <c:numCache>
                <c:formatCode>General</c:formatCode>
                <c:ptCount val="7"/>
                <c:pt idx="0">
                  <c:v>-1.0425</c:v>
                </c:pt>
                <c:pt idx="1">
                  <c:v>35.651000000000003</c:v>
                </c:pt>
                <c:pt idx="2">
                  <c:v>26.919999999999899</c:v>
                </c:pt>
                <c:pt idx="3">
                  <c:v>41.597499999999997</c:v>
                </c:pt>
                <c:pt idx="4">
                  <c:v>38.31</c:v>
                </c:pt>
                <c:pt idx="5">
                  <c:v>39.432499999999997</c:v>
                </c:pt>
                <c:pt idx="6">
                  <c:v>36.962499999999999</c:v>
                </c:pt>
              </c:numCache>
            </c:numRef>
          </c:val>
          <c:extLst>
            <c:ext xmlns:c16="http://schemas.microsoft.com/office/drawing/2014/chart" uri="{C3380CC4-5D6E-409C-BE32-E72D297353CC}">
              <c16:uniqueId val="{00000000-FD25-43BF-83D1-EDF27729ACC6}"/>
            </c:ext>
          </c:extLst>
        </c:ser>
        <c:dLbls>
          <c:showLegendKey val="0"/>
          <c:showVal val="0"/>
          <c:showCatName val="0"/>
          <c:showSerName val="0"/>
          <c:showPercent val="0"/>
          <c:showBubbleSize val="0"/>
        </c:dLbls>
        <c:gapWidth val="219"/>
        <c:overlap val="-27"/>
        <c:axId val="1980485968"/>
        <c:axId val="1980481392"/>
      </c:barChart>
      <c:catAx>
        <c:axId val="1980485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epocs</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1392"/>
        <c:crosses val="autoZero"/>
        <c:auto val="1"/>
        <c:lblAlgn val="ctr"/>
        <c:lblOffset val="100"/>
        <c:noMultiLvlLbl val="0"/>
      </c:catAx>
      <c:valAx>
        <c:axId val="198048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正答率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850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159" t="-3202" r="-309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78942856"/>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a:t>
            </a:r>
            <a:r>
              <a:rPr lang="ja-JP" altLang="en-US" dirty="0" smtClean="0"/>
              <a:t>・</a:t>
            </a:r>
            <a:r>
              <a:rPr lang="ja-JP" altLang="ja-JP" dirty="0" smtClean="0"/>
              <a:t>ネットワーキング</a:t>
            </a:r>
            <a:r>
              <a:rPr lang="ja-JP" altLang="en-US" dirty="0" smtClean="0"/>
              <a:t>・</a:t>
            </a:r>
            <a:r>
              <a:rPr lang="ja-JP" altLang="ja-JP" dirty="0" smtClean="0"/>
              <a:t>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33220</TotalTime>
  <Words>1182</Words>
  <Application>Microsoft Office PowerPoint</Application>
  <PresentationFormat>画面に合わせる (4:3)</PresentationFormat>
  <Paragraphs>234</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64</cp:revision>
  <dcterms:created xsi:type="dcterms:W3CDTF">2021-10-13T04:14:40Z</dcterms:created>
  <dcterms:modified xsi:type="dcterms:W3CDTF">2021-12-06T04:05:19Z</dcterms:modified>
</cp:coreProperties>
</file>