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71" r:id="rId15"/>
    <p:sldId id="272" r:id="rId16"/>
    <p:sldId id="273" r:id="rId17"/>
    <p:sldId id="274" r:id="rId18"/>
    <p:sldId id="275" r:id="rId19"/>
    <p:sldId id="277" r:id="rId20"/>
    <p:sldId id="278" r:id="rId21"/>
    <p:sldId id="279"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1000" y="48"/>
      </p:cViewPr>
      <p:guideLst/>
    </p:cSldViewPr>
  </p:slideViewPr>
  <p:notesTextViewPr>
    <p:cViewPr>
      <p:scale>
        <a:sx n="1" d="1"/>
        <a:sy n="1" d="1"/>
      </p:scale>
      <p:origin x="0" y="0"/>
    </p:cViewPr>
  </p:notesTextViewPr>
  <p:sorterViewPr>
    <p:cViewPr>
      <p:scale>
        <a:sx n="100" d="100"/>
        <a:sy n="100" d="100"/>
      </p:scale>
      <p:origin x="0" y="-26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2021/11/15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2021/11/15</a:t>
            </a:r>
            <a:endParaRPr kumimoji="1" lang="en-US" altLang="ja-JP" dirty="0" smtClean="0"/>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次元数</m:t>
                    </m:r>
                    <m:r>
                      <a:rPr lang="ja-JP" altLang="en-US"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意味情報</a:t>
            </a:r>
            <a:r>
              <a:rPr lang="ja-JP" altLang="en-US" dirty="0"/>
              <a:t>（</a:t>
            </a:r>
            <a:r>
              <a:rPr kumimoji="1" lang="ja-JP" altLang="en-US" dirty="0" smtClean="0"/>
              <a:t>ラベル）</a:t>
            </a:r>
            <a:endParaRPr kumimoji="1" lang="en-US" altLang="ja-JP" dirty="0" smtClean="0"/>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t>距離</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26902</TotalTime>
  <Words>921</Words>
  <Application>Microsoft Office PowerPoint</Application>
  <PresentationFormat>画面に合わせる (4:3)</PresentationFormat>
  <Paragraphs>128</Paragraphs>
  <Slides>21</Slides>
  <Notes>2</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21</vt:i4>
      </vt:variant>
    </vt:vector>
  </HeadingPairs>
  <TitlesOfParts>
    <vt:vector size="31"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画像検索のための画像特徴ベクトルの次元数に着目した認識精度と計算コストの関係性の調査</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Alexnetのモデル作成</vt:lpstr>
      <vt:lpstr>PowerPoint プレゼンテーション</vt:lpstr>
      <vt:lpstr>PowerPoint プレゼンテーション</vt:lpstr>
      <vt:lpstr>次元数の変更</vt:lpstr>
      <vt:lpstr>予測ベクトルの表示</vt:lpstr>
      <vt:lpstr>任意の層からベクトルを表示</vt:lpstr>
      <vt:lpstr>大量の予測ベクトル保存</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34</cp:revision>
  <dcterms:created xsi:type="dcterms:W3CDTF">2021-10-13T04:14:40Z</dcterms:created>
  <dcterms:modified xsi:type="dcterms:W3CDTF">2021-11-15T02:49:05Z</dcterms:modified>
</cp:coreProperties>
</file>