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6" r:id="rId2"/>
    <p:sldId id="275" r:id="rId3"/>
    <p:sldId id="277" r:id="rId4"/>
    <p:sldId id="278" r:id="rId5"/>
    <p:sldId id="281" r:id="rId6"/>
    <p:sldId id="286" r:id="rId7"/>
    <p:sldId id="292" r:id="rId8"/>
    <p:sldId id="282" r:id="rId9"/>
    <p:sldId id="285" r:id="rId10"/>
    <p:sldId id="284" r:id="rId11"/>
    <p:sldId id="287" r:id="rId12"/>
    <p:sldId id="288" r:id="rId13"/>
    <p:sldId id="289" r:id="rId14"/>
    <p:sldId id="291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DFF"/>
    <a:srgbClr val="41719C"/>
    <a:srgbClr val="FFD966"/>
    <a:srgbClr val="DEEBF7"/>
    <a:srgbClr val="FFC000"/>
    <a:srgbClr val="6A6600"/>
    <a:srgbClr val="FFFF01"/>
    <a:srgbClr val="01B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>
        <p:scale>
          <a:sx n="100" d="100"/>
          <a:sy n="100" d="100"/>
        </p:scale>
        <p:origin x="105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DBD3-40C4-4F2A-82A8-38E5DBC6C4C1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/>
                <a:gridCol w="1286985"/>
                <a:gridCol w="1286985"/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/>
                <a:gridCol w="1295655"/>
                <a:gridCol w="1295655"/>
                <a:gridCol w="1295655"/>
                <a:gridCol w="1295655"/>
                <a:gridCol w="1295655"/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</a:t>
            </a:r>
            <a:r>
              <a:rPr kumimoji="1" lang="ja-JP" altLang="en-US" sz="1000" b="1" dirty="0" smtClean="0">
                <a:solidFill>
                  <a:srgbClr val="41719C"/>
                </a:solidFill>
              </a:rPr>
              <a:t>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71981" y="622703"/>
            <a:ext cx="3984215" cy="4910667"/>
            <a:chOff x="385498" y="2245946"/>
            <a:chExt cx="3984215" cy="491066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385498" y="2245946"/>
              <a:ext cx="3984215" cy="4910667"/>
              <a:chOff x="380434" y="626533"/>
              <a:chExt cx="3984215" cy="4910667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380434" y="626533"/>
                <a:ext cx="3984215" cy="4910667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8" name="円柱 7"/>
              <p:cNvSpPr/>
              <p:nvPr/>
            </p:nvSpPr>
            <p:spPr>
              <a:xfrm>
                <a:off x="1427291" y="3863246"/>
                <a:ext cx="1881651" cy="1363980"/>
              </a:xfrm>
              <a:prstGeom prst="can">
                <a:avLst/>
              </a:prstGeom>
              <a:solidFill>
                <a:srgbClr val="FFD966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609988" y="1407508"/>
                <a:ext cx="1624986" cy="71772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の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現在の速度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464528" y="1407508"/>
                <a:ext cx="1624986" cy="71772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の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平均速度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097669" y="2670118"/>
                <a:ext cx="2549731" cy="61186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サーバ応答速度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評価アルゴリズム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2" name="下矢印 31"/>
              <p:cNvSpPr/>
              <p:nvPr/>
            </p:nvSpPr>
            <p:spPr>
              <a:xfrm>
                <a:off x="2052648" y="2183955"/>
                <a:ext cx="639774" cy="437406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1026312" y="825514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評価付けシステム</a:t>
                </a:r>
                <a:endParaRPr kumimoji="1" lang="ja-JP" altLang="en-US" sz="2400" b="1" dirty="0"/>
              </a:p>
            </p:txBody>
          </p:sp>
          <p:sp>
            <p:nvSpPr>
              <p:cNvPr id="41" name="下矢印 40"/>
              <p:cNvSpPr/>
              <p:nvPr/>
            </p:nvSpPr>
            <p:spPr>
              <a:xfrm>
                <a:off x="2029864" y="3353913"/>
                <a:ext cx="639774" cy="437406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テキスト ボックス 30"/>
            <p:cNvSpPr txBox="1"/>
            <p:nvPr/>
          </p:nvSpPr>
          <p:spPr>
            <a:xfrm>
              <a:off x="2165432" y="32086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＋</a:t>
              </a:r>
              <a:endParaRPr kumimoji="1" lang="ja-JP" altLang="en-US" b="1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2870706" y="4231394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192.168.1.81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192.168.1.82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192.168.1.83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3077</TotalTime>
  <Words>349</Words>
  <Application>Microsoft Office PowerPoint</Application>
  <PresentationFormat>画面に合わせる (4:3)</PresentationFormat>
  <Paragraphs>151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Microsoft アカウント</cp:lastModifiedBy>
  <cp:revision>92</cp:revision>
  <dcterms:created xsi:type="dcterms:W3CDTF">2021-04-16T03:36:38Z</dcterms:created>
  <dcterms:modified xsi:type="dcterms:W3CDTF">2021-07-08T02:30:10Z</dcterms:modified>
</cp:coreProperties>
</file>