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6" r:id="rId2"/>
    <p:sldId id="275" r:id="rId3"/>
    <p:sldId id="277" r:id="rId4"/>
    <p:sldId id="279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グループ化 58"/>
          <p:cNvGrpSpPr/>
          <p:nvPr/>
        </p:nvGrpSpPr>
        <p:grpSpPr>
          <a:xfrm>
            <a:off x="547730" y="1251990"/>
            <a:ext cx="8257015" cy="4287077"/>
            <a:chOff x="628650" y="1826524"/>
            <a:chExt cx="8257015" cy="4287077"/>
          </a:xfrm>
        </p:grpSpPr>
        <p:sp>
          <p:nvSpPr>
            <p:cNvPr id="31" name="直方体 30"/>
            <p:cNvSpPr/>
            <p:nvPr/>
          </p:nvSpPr>
          <p:spPr>
            <a:xfrm>
              <a:off x="4937127" y="2294217"/>
              <a:ext cx="1359462" cy="772790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628650" y="1826524"/>
              <a:ext cx="8257015" cy="4287077"/>
              <a:chOff x="784928" y="1362230"/>
              <a:chExt cx="8257015" cy="4287077"/>
            </a:xfrm>
          </p:grpSpPr>
          <p:cxnSp>
            <p:nvCxnSpPr>
              <p:cNvPr id="15" name="直線コネクタ 14"/>
              <p:cNvCxnSpPr/>
              <p:nvPr/>
            </p:nvCxnSpPr>
            <p:spPr>
              <a:xfrm flipV="1">
                <a:off x="2276450" y="3665691"/>
                <a:ext cx="2520558" cy="20231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" name="雲 3"/>
              <p:cNvSpPr/>
              <p:nvPr/>
            </p:nvSpPr>
            <p:spPr>
              <a:xfrm>
                <a:off x="784928" y="3212538"/>
                <a:ext cx="1691235" cy="946768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フローチャート: 磁気ディスク 4"/>
              <p:cNvSpPr/>
              <p:nvPr/>
            </p:nvSpPr>
            <p:spPr>
              <a:xfrm>
                <a:off x="2775569" y="3172077"/>
                <a:ext cx="1124793" cy="987229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直方体 6"/>
              <p:cNvSpPr/>
              <p:nvPr/>
            </p:nvSpPr>
            <p:spPr>
              <a:xfrm>
                <a:off x="4315582" y="3279296"/>
                <a:ext cx="1359462" cy="772790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フローチャート: 代替処理 7"/>
              <p:cNvSpPr/>
              <p:nvPr/>
            </p:nvSpPr>
            <p:spPr>
              <a:xfrm>
                <a:off x="7250464" y="2346689"/>
                <a:ext cx="679730" cy="825388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フローチャート: 代替処理 8"/>
              <p:cNvSpPr/>
              <p:nvPr/>
            </p:nvSpPr>
            <p:spPr>
              <a:xfrm>
                <a:off x="7250464" y="3333917"/>
                <a:ext cx="679730" cy="825388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フローチャート: 代替処理 9"/>
              <p:cNvSpPr/>
              <p:nvPr/>
            </p:nvSpPr>
            <p:spPr>
              <a:xfrm>
                <a:off x="7250464" y="4356226"/>
                <a:ext cx="679730" cy="825388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4095066" y="4124687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ロードバランサ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775569" y="41715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ルーター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1299781" y="3501256"/>
                <a:ext cx="66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WAN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7958366" y="2561360"/>
                <a:ext cx="1010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サーバ</a:t>
                </a:r>
                <a:r>
                  <a:rPr kumimoji="1" lang="en-US" altLang="ja-JP" dirty="0" smtClean="0"/>
                  <a:t>A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7955622" y="3561945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サーバ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’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7913108" y="4595576"/>
                <a:ext cx="1128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サーバ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’’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295808" y="1362230"/>
                <a:ext cx="295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平均応答速度</a:t>
                </a:r>
                <a:r>
                  <a:rPr kumimoji="1" lang="ja-JP" altLang="en-US" dirty="0"/>
                  <a:t>の</a:t>
                </a:r>
                <a:r>
                  <a:rPr kumimoji="1" lang="ja-JP" altLang="en-US" dirty="0" smtClean="0"/>
                  <a:t>計測サーバ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714857" y="5279975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冗長的なサーバ</a:t>
                </a:r>
                <a:endParaRPr kumimoji="1" lang="ja-JP" altLang="en-US" dirty="0"/>
              </a:p>
            </p:txBody>
          </p:sp>
        </p:grpSp>
        <p:cxnSp>
          <p:nvCxnSpPr>
            <p:cNvPr id="41" name="直線コネクタ 40"/>
            <p:cNvCxnSpPr>
              <a:stCxn id="31" idx="5"/>
              <a:endCxn id="8" idx="1"/>
            </p:cNvCxnSpPr>
            <p:nvPr/>
          </p:nvCxnSpPr>
          <p:spPr>
            <a:xfrm>
              <a:off x="6296589" y="2584013"/>
              <a:ext cx="797597" cy="63966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31" idx="5"/>
              <a:endCxn id="9" idx="1"/>
            </p:cNvCxnSpPr>
            <p:nvPr/>
          </p:nvCxnSpPr>
          <p:spPr>
            <a:xfrm>
              <a:off x="6296589" y="2584013"/>
              <a:ext cx="797597" cy="16268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1" idx="5"/>
              <a:endCxn id="10" idx="1"/>
            </p:cNvCxnSpPr>
            <p:nvPr/>
          </p:nvCxnSpPr>
          <p:spPr>
            <a:xfrm>
              <a:off x="6296589" y="2584013"/>
              <a:ext cx="797597" cy="26492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419683" y="25840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計測</a:t>
              </a:r>
            </a:p>
          </p:txBody>
        </p:sp>
        <p:cxnSp>
          <p:nvCxnSpPr>
            <p:cNvPr id="53" name="直線矢印コネクタ 52"/>
            <p:cNvCxnSpPr>
              <a:stCxn id="31" idx="3"/>
              <a:endCxn id="7" idx="0"/>
            </p:cNvCxnSpPr>
            <p:nvPr/>
          </p:nvCxnSpPr>
          <p:spPr>
            <a:xfrm flipH="1">
              <a:off x="4935634" y="3067007"/>
              <a:ext cx="584625" cy="6765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4141579" y="3073853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平均応答速度を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指標として送る</a:t>
              </a:r>
              <a:endParaRPr kumimoji="1" lang="en-US" altLang="ja-JP" dirty="0" smtClean="0"/>
            </a:p>
          </p:txBody>
        </p:sp>
        <p:cxnSp>
          <p:nvCxnSpPr>
            <p:cNvPr id="56" name="直線矢印コネクタ 55"/>
            <p:cNvCxnSpPr>
              <a:stCxn id="7" idx="5"/>
              <a:endCxn id="10" idx="1"/>
            </p:cNvCxnSpPr>
            <p:nvPr/>
          </p:nvCxnSpPr>
          <p:spPr>
            <a:xfrm>
              <a:off x="5518766" y="4033386"/>
              <a:ext cx="1575420" cy="11998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5772057" y="46041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割り振る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2298138" y="1351370"/>
            <a:ext cx="3533798" cy="3536219"/>
            <a:chOff x="2298138" y="1351370"/>
            <a:chExt cx="3533798" cy="3536219"/>
          </a:xfrm>
        </p:grpSpPr>
        <p:sp>
          <p:nvSpPr>
            <p:cNvPr id="31" name="角丸四角形 3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41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2547</TotalTime>
  <Words>136</Words>
  <Application>Microsoft Office PowerPoint</Application>
  <PresentationFormat>画面に合わせる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44</cp:revision>
  <dcterms:created xsi:type="dcterms:W3CDTF">2021-04-16T03:36:38Z</dcterms:created>
  <dcterms:modified xsi:type="dcterms:W3CDTF">2021-06-18T07:18:42Z</dcterms:modified>
</cp:coreProperties>
</file>