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6" r:id="rId2"/>
    <p:sldId id="307" r:id="rId3"/>
    <p:sldId id="296" r:id="rId4"/>
    <p:sldId id="308" r:id="rId5"/>
    <p:sldId id="304" r:id="rId6"/>
    <p:sldId id="303" r:id="rId7"/>
    <p:sldId id="305" r:id="rId8"/>
    <p:sldId id="306" r:id="rId9"/>
    <p:sldId id="301" r:id="rId10"/>
    <p:sldId id="302" r:id="rId11"/>
    <p:sldId id="275" r:id="rId12"/>
    <p:sldId id="299" r:id="rId13"/>
    <p:sldId id="277" r:id="rId14"/>
    <p:sldId id="300" r:id="rId15"/>
    <p:sldId id="278" r:id="rId16"/>
    <p:sldId id="281" r:id="rId17"/>
    <p:sldId id="286" r:id="rId18"/>
    <p:sldId id="292" r:id="rId19"/>
    <p:sldId id="282" r:id="rId20"/>
    <p:sldId id="297" r:id="rId21"/>
    <p:sldId id="285" r:id="rId22"/>
    <p:sldId id="298" r:id="rId23"/>
    <p:sldId id="284" r:id="rId24"/>
    <p:sldId id="287" r:id="rId25"/>
    <p:sldId id="288" r:id="rId26"/>
    <p:sldId id="289" r:id="rId27"/>
    <p:sldId id="291" r:id="rId28"/>
    <p:sldId id="295" r:id="rId29"/>
    <p:sldId id="290" r:id="rId30"/>
    <p:sldId id="294" r:id="rId31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BDEDFF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3" y="402370"/>
            <a:ext cx="2514238" cy="3103332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279894" y="999551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r>
              <a:rPr kumimoji="1" lang="ja-JP" altLang="en-US" b="1" dirty="0" smtClean="0"/>
              <a:t>を用意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87247" y="1449783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191532" y="3481669"/>
            <a:ext cx="1622361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79403" y="3593205"/>
            <a:ext cx="2445211" cy="60005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</a:t>
            </a:r>
            <a:r>
              <a:rPr lang="ja-JP" altLang="en-US" b="1" dirty="0" smtClean="0"/>
              <a:t>速度</a:t>
            </a:r>
            <a:r>
              <a:rPr lang="en-US" altLang="ja-JP" b="1" dirty="0" smtClean="0"/>
              <a:t>n</a:t>
            </a:r>
            <a:r>
              <a:rPr lang="ja-JP" altLang="en-US" b="1" dirty="0" smtClean="0"/>
              <a:t>段階で</a:t>
            </a:r>
            <a:r>
              <a:rPr lang="ja-JP" altLang="en-US" b="1" dirty="0" smtClean="0"/>
              <a:t>評価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DB</a:t>
            </a:r>
            <a:r>
              <a:rPr lang="ja-JP" altLang="en-US" b="1" dirty="0" smtClean="0"/>
              <a:t>へ保存</a:t>
            </a:r>
            <a:endParaRPr lang="en-US" altLang="ja-JP" b="1" dirty="0" smtClean="0"/>
          </a:p>
        </p:txBody>
      </p:sp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  <a:endCxn id="23" idx="1"/>
          </p:cNvCxnSpPr>
          <p:nvPr/>
        </p:nvCxnSpPr>
        <p:spPr>
          <a:xfrm flipV="1">
            <a:off x="5139845" y="3507319"/>
            <a:ext cx="1649529" cy="129319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  <a:endCxn id="24" idx="1"/>
          </p:cNvCxnSpPr>
          <p:nvPr/>
        </p:nvCxnSpPr>
        <p:spPr>
          <a:xfrm flipV="1">
            <a:off x="5139845" y="4745224"/>
            <a:ext cx="1648272" cy="5529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9849" y="3803026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98833" y="2373757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1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89374" y="3190438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88117" y="4428343"/>
            <a:ext cx="1697628" cy="63376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アドレス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n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サービス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361" y="406400"/>
            <a:ext cx="2615300" cy="3417799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6914728" y="6062789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Step1</a:t>
            </a:r>
            <a:endParaRPr kumimoji="1" lang="ja-JP" altLang="en-US" b="1" dirty="0"/>
          </a:p>
        </p:txBody>
      </p:sp>
      <p:sp>
        <p:nvSpPr>
          <p:cNvPr id="26" name="正方形/長方形 25"/>
          <p:cNvSpPr/>
          <p:nvPr/>
        </p:nvSpPr>
        <p:spPr>
          <a:xfrm>
            <a:off x="6873499" y="536425"/>
            <a:ext cx="1465837" cy="1625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Step2</a:t>
            </a:r>
            <a:endParaRPr kumimoji="1" lang="ja-JP" altLang="en-US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1520407" y="2055294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Step3</a:t>
            </a:r>
            <a:endParaRPr kumimoji="1" lang="ja-JP" altLang="en-US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4281952" y="5898493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Step5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1594661" y="3125900"/>
            <a:ext cx="1476499" cy="3049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Step4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79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4134</TotalTime>
  <Words>1107</Words>
  <Application>Microsoft Office PowerPoint</Application>
  <PresentationFormat>画面に合わせる (4:3)</PresentationFormat>
  <Paragraphs>299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139</cp:revision>
  <cp:lastPrinted>2021-11-04T19:33:38Z</cp:lastPrinted>
  <dcterms:created xsi:type="dcterms:W3CDTF">2021-04-16T03:36:38Z</dcterms:created>
  <dcterms:modified xsi:type="dcterms:W3CDTF">2021-12-22T11:03:03Z</dcterms:modified>
</cp:coreProperties>
</file>