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1" r:id="rId3"/>
    <p:sldId id="275" r:id="rId4"/>
    <p:sldId id="276" r:id="rId5"/>
    <p:sldId id="274" r:id="rId6"/>
    <p:sldId id="265" r:id="rId7"/>
    <p:sldId id="268" r:id="rId8"/>
    <p:sldId id="269" r:id="rId9"/>
    <p:sldId id="267" r:id="rId10"/>
    <p:sldId id="270" r:id="rId11"/>
    <p:sldId id="266" r:id="rId12"/>
    <p:sldId id="259" r:id="rId13"/>
    <p:sldId id="260" r:id="rId14"/>
    <p:sldId id="264"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13</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
        <p:nvSpPr>
          <p:cNvPr id="6" name="タイトル 1"/>
          <p:cNvSpPr>
            <a:spLocks noGrp="1"/>
          </p:cNvSpPr>
          <p:nvPr>
            <p:ph type="title"/>
          </p:nvPr>
        </p:nvSpPr>
        <p:spPr/>
        <p:txBody>
          <a:bodyPr>
            <a:normAutofit/>
          </a:bodyPr>
          <a:lstStyle/>
          <a:p>
            <a:r>
              <a:rPr kumimoji="1" lang="ja-JP" altLang="en-US" sz="4000" dirty="0" smtClean="0"/>
              <a:t>ラズパイ上に検索システムの作成</a:t>
            </a:r>
            <a:endParaRPr kumimoji="1" lang="ja-JP" altLang="en-US" sz="40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114533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5129" y="1585493"/>
            <a:ext cx="8771766" cy="2776114"/>
          </a:xfrm>
        </p:spPr>
        <p:txBody>
          <a:bodyPr>
            <a:normAutofit/>
          </a:bodyPr>
          <a:lstStyle/>
          <a:p>
            <a:pPr marL="0" indent="0">
              <a:buNone/>
            </a:pPr>
            <a:r>
              <a:rPr lang="ja-JP" altLang="en-US" dirty="0" smtClean="0"/>
              <a:t>前回</a:t>
            </a:r>
            <a:endParaRPr lang="en-US" altLang="ja-JP" dirty="0"/>
          </a:p>
          <a:p>
            <a:pPr lvl="1"/>
            <a:r>
              <a:rPr lang="ja-JP" altLang="en-US" dirty="0" smtClean="0"/>
              <a:t>ラズパイ</a:t>
            </a:r>
            <a:r>
              <a:rPr lang="ja-JP" altLang="en-US" dirty="0"/>
              <a:t>１台だけ検索システムとデータベースをつなげて</a:t>
            </a:r>
            <a:r>
              <a:rPr lang="en-US" altLang="ja-JP" dirty="0"/>
              <a:t>PC</a:t>
            </a:r>
            <a:r>
              <a:rPr lang="ja-JP" altLang="en-US" dirty="0"/>
              <a:t>からアクセスに成功した</a:t>
            </a:r>
            <a:r>
              <a:rPr lang="ja-JP" altLang="en-US" dirty="0" smtClean="0"/>
              <a:t>。</a:t>
            </a:r>
            <a:endParaRPr lang="en-US" altLang="ja-JP" dirty="0" smtClean="0"/>
          </a:p>
          <a:p>
            <a:pPr marL="0" indent="0">
              <a:buNone/>
            </a:pPr>
            <a:r>
              <a:rPr lang="ja-JP" altLang="en-US" dirty="0" smtClean="0"/>
              <a:t>今回</a:t>
            </a:r>
            <a:endParaRPr lang="en-US" altLang="ja-JP" dirty="0"/>
          </a:p>
          <a:p>
            <a:pPr lvl="1"/>
            <a:r>
              <a:rPr lang="ja-JP" altLang="en-US" dirty="0" smtClean="0"/>
              <a:t>まったく</a:t>
            </a:r>
            <a:r>
              <a:rPr lang="ja-JP" altLang="en-US" dirty="0"/>
              <a:t>同じ環境をラズベリーパイ２台に作成。</a:t>
            </a:r>
            <a:r>
              <a:rPr lang="ja-JP" altLang="en-US" dirty="0"/>
              <a:t/>
            </a:r>
            <a:br>
              <a:rPr lang="ja-JP" altLang="en-US" dirty="0"/>
            </a:br>
            <a:r>
              <a:rPr lang="en-US" altLang="ja-JP" dirty="0"/>
              <a:t>(</a:t>
            </a:r>
            <a:r>
              <a:rPr lang="ja-JP" altLang="en-US" dirty="0"/>
              <a:t>マイクロ</a:t>
            </a:r>
            <a:r>
              <a:rPr lang="en-US" altLang="ja-JP" dirty="0"/>
              <a:t>SD</a:t>
            </a:r>
            <a:r>
              <a:rPr lang="ja-JP" altLang="en-US" dirty="0"/>
              <a:t>をイメージファイル化してコピーした。</a:t>
            </a:r>
            <a:r>
              <a:rPr lang="en-US" altLang="ja-JP" dirty="0" smtClean="0"/>
              <a:t>)</a:t>
            </a:r>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/11</a:t>
            </a:r>
            <a:r>
              <a:rPr kumimoji="1" lang="ja-JP" altLang="en-US" dirty="0" smtClean="0"/>
              <a:t>～</a:t>
            </a:r>
            <a:r>
              <a:rPr lang="en-US" altLang="ja-JP" dirty="0" smtClean="0"/>
              <a:t> 6/18</a:t>
            </a:r>
            <a:r>
              <a:rPr kumimoji="1" lang="ja-JP" altLang="en-US" dirty="0" err="1" smtClean="0"/>
              <a:t>までの</a:t>
            </a:r>
            <a:r>
              <a:rPr kumimoji="1" lang="ja-JP" altLang="en-US" dirty="0" smtClean="0"/>
              <a:t>進捗</a:t>
            </a:r>
            <a:endParaRPr kumimoji="1" lang="ja-JP" altLang="en-US" dirty="0"/>
          </a:p>
        </p:txBody>
      </p:sp>
      <p:pic>
        <p:nvPicPr>
          <p:cNvPr id="7" name="図 6"/>
          <p:cNvPicPr>
            <a:picLocks noChangeAspect="1"/>
          </p:cNvPicPr>
          <p:nvPr/>
        </p:nvPicPr>
        <p:blipFill>
          <a:blip r:embed="rId2"/>
          <a:stretch>
            <a:fillRect/>
          </a:stretch>
        </p:blipFill>
        <p:spPr>
          <a:xfrm>
            <a:off x="1826054" y="4020361"/>
            <a:ext cx="5491891" cy="2518552"/>
          </a:xfrm>
          <a:prstGeom prst="rect">
            <a:avLst/>
          </a:prstGeom>
        </p:spPr>
      </p:pic>
    </p:spTree>
    <p:extLst>
      <p:ext uri="{BB962C8B-B14F-4D97-AF65-F5344CB8AC3E}">
        <p14:creationId xmlns:p14="http://schemas.microsoft.com/office/powerpoint/2010/main" val="290780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75129" y="1585492"/>
            <a:ext cx="8771766" cy="4839583"/>
          </a:xfrm>
        </p:spPr>
        <p:txBody>
          <a:bodyPr>
            <a:normAutofit/>
          </a:bodyPr>
          <a:lstStyle/>
          <a:p>
            <a:pPr lvl="1"/>
            <a:r>
              <a:rPr lang="en-US" altLang="ja-JP" dirty="0" smtClean="0"/>
              <a:t>IP</a:t>
            </a:r>
            <a:r>
              <a:rPr lang="ja-JP" altLang="en-US" dirty="0"/>
              <a:t>アドレスは下記のように固定した</a:t>
            </a:r>
            <a:r>
              <a:rPr lang="ja-JP" altLang="en-US" dirty="0" smtClean="0"/>
              <a:t>。</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lvl="1"/>
            <a:endParaRPr lang="en-US" altLang="ja-JP" dirty="0" smtClean="0"/>
          </a:p>
          <a:p>
            <a:pPr lvl="1"/>
            <a:r>
              <a:rPr lang="ja-JP" altLang="en-US" dirty="0" smtClean="0"/>
              <a:t>以前</a:t>
            </a:r>
            <a:r>
              <a:rPr lang="ja-JP" altLang="en-US" dirty="0"/>
              <a:t>作った応答速度を測る</a:t>
            </a:r>
            <a:r>
              <a:rPr lang="ja-JP" altLang="en-US" dirty="0" smtClean="0"/>
              <a:t>プログラムを同時に３台</a:t>
            </a:r>
            <a:r>
              <a:rPr lang="ja-JP" altLang="en-US" dirty="0"/>
              <a:t>を</a:t>
            </a:r>
            <a:r>
              <a:rPr lang="ja-JP" altLang="en-US" dirty="0" smtClean="0"/>
              <a:t>計測できるように変更</a:t>
            </a:r>
            <a:endParaRPr lang="en-US" altLang="ja-JP" dirty="0" smtClean="0"/>
          </a:p>
          <a:p>
            <a:pPr lvl="1"/>
            <a:endParaRPr lang="en-US" altLang="ja-JP" dirty="0"/>
          </a:p>
          <a:p>
            <a:pPr lvl="1"/>
            <a:r>
              <a:rPr lang="en-US" altLang="ja-JP" dirty="0" smtClean="0"/>
              <a:t>3</a:t>
            </a:r>
            <a:r>
              <a:rPr lang="ja-JP" altLang="en-US" dirty="0" smtClean="0"/>
              <a:t>台の応答速度を測定</a:t>
            </a:r>
            <a:r>
              <a:rPr lang="en-US" altLang="ja-JP" dirty="0" smtClean="0"/>
              <a:t/>
            </a:r>
            <a:br>
              <a:rPr lang="en-US" altLang="ja-JP" dirty="0" smtClean="0"/>
            </a:br>
            <a:r>
              <a:rPr lang="en-US" altLang="ja-JP" dirty="0" smtClean="0"/>
              <a:t>(30</a:t>
            </a:r>
            <a:r>
              <a:rPr lang="ja-JP" altLang="en-US" dirty="0" smtClean="0"/>
              <a:t>分毎にリクエスト送信、</a:t>
            </a:r>
            <a:r>
              <a:rPr lang="en-US" altLang="ja-JP" dirty="0" smtClean="0"/>
              <a:t>24</a:t>
            </a:r>
            <a:r>
              <a:rPr lang="ja-JP" altLang="en-US" dirty="0" smtClean="0"/>
              <a:t>時間測った</a:t>
            </a:r>
            <a:r>
              <a:rPr lang="en-US" altLang="ja-JP" dirty="0" smtClean="0"/>
              <a:t>)</a:t>
            </a:r>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/11</a:t>
            </a:r>
            <a:r>
              <a:rPr kumimoji="1" lang="ja-JP" altLang="en-US" dirty="0" smtClean="0"/>
              <a:t>～</a:t>
            </a:r>
            <a:r>
              <a:rPr lang="en-US" altLang="ja-JP" dirty="0" smtClean="0"/>
              <a:t> 6/18</a:t>
            </a:r>
            <a:r>
              <a:rPr kumimoji="1" lang="ja-JP" altLang="en-US" dirty="0" err="1" smtClean="0"/>
              <a:t>までの</a:t>
            </a:r>
            <a:r>
              <a:rPr kumimoji="1" lang="ja-JP" altLang="en-US" dirty="0" smtClean="0"/>
              <a:t>進捗</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44978"/>
            <a:ext cx="7646973" cy="2112903"/>
          </a:xfrm>
          <a:prstGeom prst="rect">
            <a:avLst/>
          </a:prstGeom>
        </p:spPr>
      </p:pic>
    </p:spTree>
    <p:extLst>
      <p:ext uri="{BB962C8B-B14F-4D97-AF65-F5344CB8AC3E}">
        <p14:creationId xmlns:p14="http://schemas.microsoft.com/office/powerpoint/2010/main" val="2669240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pic>
        <p:nvPicPr>
          <p:cNvPr id="71" name="図 70"/>
          <p:cNvPicPr>
            <a:picLocks noChangeAspect="1"/>
          </p:cNvPicPr>
          <p:nvPr/>
        </p:nvPicPr>
        <p:blipFill>
          <a:blip r:embed="rId2"/>
          <a:stretch>
            <a:fillRect/>
          </a:stretch>
        </p:blipFill>
        <p:spPr>
          <a:xfrm>
            <a:off x="1757459" y="1286326"/>
            <a:ext cx="5451057" cy="4993641"/>
          </a:xfrm>
          <a:prstGeom prst="rect">
            <a:avLst/>
          </a:prstGeom>
        </p:spPr>
      </p:pic>
      <p:sp>
        <p:nvSpPr>
          <p:cNvPr id="72" name="タイトル 1"/>
          <p:cNvSpPr>
            <a:spLocks noGrp="1"/>
          </p:cNvSpPr>
          <p:nvPr>
            <p:ph type="title"/>
          </p:nvPr>
        </p:nvSpPr>
        <p:spPr>
          <a:xfrm>
            <a:off x="539638" y="316574"/>
            <a:ext cx="7886700" cy="1325563"/>
          </a:xfrm>
        </p:spPr>
        <p:txBody>
          <a:bodyPr/>
          <a:lstStyle/>
          <a:p>
            <a:r>
              <a:rPr kumimoji="1" lang="ja-JP" altLang="en-US" dirty="0" smtClean="0"/>
              <a:t>実験環境</a:t>
            </a:r>
            <a:endParaRPr kumimoji="1" lang="ja-JP" altLang="en-US" dirty="0"/>
          </a:p>
        </p:txBody>
      </p:sp>
    </p:spTree>
    <p:extLst>
      <p:ext uri="{BB962C8B-B14F-4D97-AF65-F5344CB8AC3E}">
        <p14:creationId xmlns:p14="http://schemas.microsoft.com/office/powerpoint/2010/main" val="330119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a:t>
            </a:r>
            <a:r>
              <a:rPr lang="ja-JP" altLang="en-US" dirty="0" smtClean="0"/>
              <a:t>の予定</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
        <p:nvSpPr>
          <p:cNvPr id="5" name="コンテンツ プレースホルダー 2"/>
          <p:cNvSpPr txBox="1">
            <a:spLocks/>
          </p:cNvSpPr>
          <p:nvPr/>
        </p:nvSpPr>
        <p:spPr>
          <a:xfrm>
            <a:off x="555822" y="1512664"/>
            <a:ext cx="8175485" cy="4782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smtClean="0"/>
          </a:p>
          <a:p>
            <a:r>
              <a:rPr lang="ja-JP" altLang="en-US" dirty="0" smtClean="0"/>
              <a:t>ロードバランスする方法を探してきたが、</a:t>
            </a:r>
            <a:r>
              <a:rPr lang="en-US" altLang="ja-JP" dirty="0" smtClean="0"/>
              <a:t/>
            </a:r>
            <a:br>
              <a:rPr lang="en-US" altLang="ja-JP" dirty="0" smtClean="0"/>
            </a:br>
            <a:r>
              <a:rPr lang="ja-JP" altLang="en-US" dirty="0" smtClean="0"/>
              <a:t>ちっとも見つからない。</a:t>
            </a:r>
            <a:endParaRPr lang="en-US" altLang="ja-JP" dirty="0" smtClean="0"/>
          </a:p>
          <a:p>
            <a:endParaRPr lang="en-US" altLang="ja-JP" dirty="0"/>
          </a:p>
          <a:p>
            <a:r>
              <a:rPr lang="ja-JP" altLang="en-US" dirty="0" smtClean="0"/>
              <a:t>応答速度が</a:t>
            </a:r>
            <a:r>
              <a:rPr lang="ja-JP" altLang="en-US" dirty="0"/>
              <a:t>前日</a:t>
            </a:r>
            <a:r>
              <a:rPr lang="ja-JP" altLang="en-US" dirty="0" smtClean="0"/>
              <a:t>の平均よりも下がっていたら知らせるシステムでもつくろうかなー。</a:t>
            </a:r>
            <a:endParaRPr lang="en-US" altLang="ja-JP" dirty="0" smtClean="0"/>
          </a:p>
          <a:p>
            <a:endParaRPr lang="en-US" altLang="ja-JP" dirty="0"/>
          </a:p>
          <a:p>
            <a:r>
              <a:rPr lang="ja-JP" altLang="en-US" dirty="0" smtClean="0"/>
              <a:t>実験中、応答速度を測る場所を間違えて３台の検索システムの平均を出せなかった。</a:t>
            </a:r>
            <a:r>
              <a:rPr lang="en-US" altLang="ja-JP" dirty="0" smtClean="0"/>
              <a:t/>
            </a:r>
            <a:br>
              <a:rPr lang="en-US" altLang="ja-JP" dirty="0" smtClean="0"/>
            </a:br>
            <a:r>
              <a:rPr lang="ja-JP" altLang="en-US" dirty="0" smtClean="0"/>
              <a:t>→次回までに平均を出す。</a:t>
            </a:r>
            <a:endParaRPr lang="en-US" altLang="ja-JP" dirty="0" smtClean="0"/>
          </a:p>
        </p:txBody>
      </p:sp>
    </p:spTree>
    <p:extLst>
      <p:ext uri="{BB962C8B-B14F-4D97-AF65-F5344CB8AC3E}">
        <p14:creationId xmlns:p14="http://schemas.microsoft.com/office/powerpoint/2010/main" val="402146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6852</TotalTime>
  <Words>612</Words>
  <Application>Microsoft Office PowerPoint</Application>
  <PresentationFormat>画面に合わせる (4:3)</PresentationFormat>
  <Paragraphs>87</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6/11～ 6/18までの進捗</vt:lpstr>
      <vt:lpstr>6/11～ 6/18までの進捗</vt:lpstr>
      <vt:lpstr>実験環境</vt:lpstr>
      <vt:lpstr>今後の予定</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lpstr>ラズパイ上に検索システムの作成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87</cp:revision>
  <dcterms:created xsi:type="dcterms:W3CDTF">2021-05-14T04:47:49Z</dcterms:created>
  <dcterms:modified xsi:type="dcterms:W3CDTF">2021-06-17T20:35:01Z</dcterms:modified>
</cp:coreProperties>
</file>