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75" r:id="rId3"/>
    <p:sldId id="277" r:id="rId4"/>
    <p:sldId id="278" r:id="rId5"/>
    <p:sldId id="281" r:id="rId6"/>
    <p:sldId id="286" r:id="rId7"/>
    <p:sldId id="282" r:id="rId8"/>
    <p:sldId id="285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DEDFF"/>
    <a:srgbClr val="FFD966"/>
    <a:srgbClr val="DEEBF7"/>
    <a:srgbClr val="FFC000"/>
    <a:srgbClr val="6A6600"/>
    <a:srgbClr val="FFFF0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75" d="100"/>
          <a:sy n="75" d="100"/>
        </p:scale>
        <p:origin x="10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950061" y="56936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31708" y="3826868"/>
                <a:ext cx="1881651" cy="1286634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応答速度</a:t>
                </a:r>
                <a:r>
                  <a:rPr kumimoji="1" lang="en-US" altLang="ja-JP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/>
                </a:r>
                <a:br>
                  <a:rPr kumimoji="1" lang="en-US" altLang="ja-JP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kumimoji="1" lang="ja-JP" alt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評価済み</a:t>
                </a:r>
                <a:r>
                  <a:rPr kumimoji="1" lang="en-US" altLang="ja-JP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DB</a:t>
                </a:r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66583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</a:t>
              </a:r>
              <a:r>
                <a:rPr kumimoji="1" lang="ja-JP" altLang="en-US" sz="2400" b="1" dirty="0" smtClean="0"/>
                <a:t>速度の</a:t>
              </a:r>
              <a:r>
                <a:rPr kumimoji="1" lang="ja-JP" altLang="en-US" sz="2400" b="1" dirty="0" smtClean="0"/>
                <a:t>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0128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答計測データ</a:t>
              </a:r>
              <a: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更新</a:t>
              </a:r>
              <a:endParaRPr kumimoji="1" lang="ja-JP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2842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514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2921</TotalTime>
  <Words>329</Words>
  <Application>Microsoft Office PowerPoint</Application>
  <PresentationFormat>画面に合わせる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79</cp:revision>
  <dcterms:created xsi:type="dcterms:W3CDTF">2021-04-16T03:36:38Z</dcterms:created>
  <dcterms:modified xsi:type="dcterms:W3CDTF">2021-07-01T11:26:40Z</dcterms:modified>
</cp:coreProperties>
</file>