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03" r:id="rId3"/>
    <p:sldId id="305" r:id="rId4"/>
    <p:sldId id="306" r:id="rId5"/>
    <p:sldId id="304" r:id="rId6"/>
    <p:sldId id="301" r:id="rId7"/>
    <p:sldId id="302" r:id="rId8"/>
    <p:sldId id="275" r:id="rId9"/>
    <p:sldId id="299" r:id="rId10"/>
    <p:sldId id="277" r:id="rId11"/>
    <p:sldId id="300" r:id="rId12"/>
    <p:sldId id="278" r:id="rId13"/>
    <p:sldId id="281" r:id="rId14"/>
    <p:sldId id="286" r:id="rId15"/>
    <p:sldId id="292" r:id="rId16"/>
    <p:sldId id="282" r:id="rId17"/>
    <p:sldId id="297" r:id="rId18"/>
    <p:sldId id="285" r:id="rId19"/>
    <p:sldId id="298" r:id="rId20"/>
    <p:sldId id="284" r:id="rId21"/>
    <p:sldId id="296" r:id="rId22"/>
    <p:sldId id="287" r:id="rId23"/>
    <p:sldId id="288" r:id="rId24"/>
    <p:sldId id="289" r:id="rId25"/>
    <p:sldId id="291" r:id="rId26"/>
    <p:sldId id="295" r:id="rId27"/>
    <p:sldId id="290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BDEDFF"/>
    <a:srgbClr val="01B0F1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7314685" y="6611724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41813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4026847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28909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25089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0800000">
            <a:off x="4294159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184219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6969253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71315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67495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rot="10800000">
            <a:off x="7236565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9407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1084441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86503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683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351753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3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 rot="16200000">
            <a:off x="3560968" y="713314"/>
            <a:ext cx="1944129" cy="6844159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68231"/>
          <a:stretch/>
        </p:blipFill>
        <p:spPr>
          <a:xfrm>
            <a:off x="5442252" y="3293135"/>
            <a:ext cx="1753870" cy="139053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33267" b="32459"/>
          <a:stretch/>
        </p:blipFill>
        <p:spPr>
          <a:xfrm>
            <a:off x="3472415" y="3278816"/>
            <a:ext cx="1753870" cy="145725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t="-613" b="66339"/>
          <a:stretch/>
        </p:blipFill>
        <p:spPr>
          <a:xfrm>
            <a:off x="1502578" y="3293135"/>
            <a:ext cx="1753870" cy="145940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583579" y="3371563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80067" y="3396277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4102" y="3397421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7421028" y="360200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95118" y="4621251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23072" y="4629489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7674" y="4637727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6609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1767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192.168.1.82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56925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192.168.1.83</a:t>
            </a:r>
            <a:endParaRPr kumimoji="1" lang="ja-JP" altLang="en-US" sz="2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17233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9067" y="1515812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635769" y="668865"/>
            <a:ext cx="3984215" cy="467187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889576" y="1356898"/>
            <a:ext cx="3591662" cy="102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50000"/>
                  </a:schemeClr>
                </a:solidFill>
              </a:rPr>
              <a:t>応答速度計測プログラム</a:t>
            </a:r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506151" y="1753966"/>
            <a:ext cx="2358511" cy="4624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分に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回計測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58325" y="8201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応答速度の計測</a:t>
            </a:r>
            <a:endParaRPr kumimoji="1" lang="ja-JP" altLang="en-US" sz="24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894208" y="2689841"/>
            <a:ext cx="146733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現在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の応答速度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365518" y="2216405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3687049" y="3741986"/>
            <a:ext cx="1881651" cy="120442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6448" y="4175913"/>
            <a:ext cx="237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</a:t>
            </a: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  <a:endParaRPr kumimoji="1" lang="ja-JP" altLang="en-US" dirty="0"/>
          </a:p>
        </p:txBody>
      </p:sp>
      <p:sp>
        <p:nvSpPr>
          <p:cNvPr id="28" name="下矢印 27"/>
          <p:cNvSpPr/>
          <p:nvPr/>
        </p:nvSpPr>
        <p:spPr>
          <a:xfrm>
            <a:off x="4365518" y="3349591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61768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503134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99955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83246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92358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4046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73232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49206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55958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ＭＳ Ｐゴシック" panose="020B0600070205080204" pitchFamily="50" charset="-128"/>
              </a:rPr>
              <a:t>応答速度について</a:t>
            </a:r>
            <a:r>
              <a:rPr lang="ja-JP" altLang="en-US" b="1" dirty="0" smtClean="0">
                <a:latin typeface="ＭＳ Ｐゴシック" panose="020B0600070205080204" pitchFamily="50" charset="-128"/>
              </a:rPr>
              <a:t>の</a:t>
            </a:r>
            <a:endParaRPr lang="en-US" altLang="ja-JP" b="1" dirty="0" smtClean="0">
              <a:latin typeface="ＭＳ Ｐゴシック" panose="020B0600070205080204" pitchFamily="50" charset="-128"/>
            </a:endParaRPr>
          </a:p>
          <a:p>
            <a:pPr algn="ctr"/>
            <a:r>
              <a:rPr lang="en-US" altLang="ja-JP" b="1" dirty="0" smtClean="0">
                <a:latin typeface="ＭＳ Ｐゴシック" panose="020B0600070205080204" pitchFamily="50" charset="-128"/>
              </a:rPr>
              <a:t>S</a:t>
            </a:r>
            <a:r>
              <a:rPr lang="ja-JP" altLang="en-US" b="1" dirty="0">
                <a:latin typeface="ＭＳ Ｐゴシック" panose="020B0600070205080204" pitchFamily="50" charset="-128"/>
              </a:rPr>
              <a:t>～</a:t>
            </a:r>
            <a:r>
              <a:rPr lang="en-US" altLang="ja-JP" b="1" dirty="0">
                <a:latin typeface="ＭＳ Ｐゴシック" panose="020B0600070205080204" pitchFamily="50" charset="-128"/>
              </a:rPr>
              <a:t>D</a:t>
            </a:r>
            <a:r>
              <a:rPr lang="ja-JP" altLang="en-US" b="1" dirty="0">
                <a:latin typeface="ＭＳ Ｐゴシック" panose="020B0600070205080204" pitchFamily="50" charset="-128"/>
              </a:rPr>
              <a:t>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68849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39848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69578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432766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69044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51004" y="856321"/>
            <a:ext cx="3984215" cy="556335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6792" y="3791210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364448" y="33538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0896" y="10532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9" name="下矢印 8"/>
          <p:cNvSpPr/>
          <p:nvPr/>
        </p:nvSpPr>
        <p:spPr>
          <a:xfrm>
            <a:off x="3348987" y="4387992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686098" y="4834719"/>
            <a:ext cx="1996474" cy="1520217"/>
            <a:chOff x="2209253" y="5899123"/>
            <a:chExt cx="2377914" cy="1622126"/>
          </a:xfrm>
        </p:grpSpPr>
        <p:sp>
          <p:nvSpPr>
            <p:cNvPr id="3" name="円柱 2"/>
            <p:cNvSpPr/>
            <p:nvPr/>
          </p:nvSpPr>
          <p:spPr>
            <a:xfrm>
              <a:off x="2438970" y="5899123"/>
              <a:ext cx="1881651" cy="1363980"/>
            </a:xfrm>
            <a:prstGeom prst="can">
              <a:avLst/>
            </a:prstGeom>
            <a:solidFill>
              <a:srgbClr val="FFD9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209253" y="6338980"/>
              <a:ext cx="2377914" cy="118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評価済み</a:t>
              </a:r>
              <a:endParaRPr kumimoji="1" lang="en-US" altLang="ja-JP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応答速度を</a:t>
              </a: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/>
              </a:r>
              <a:b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へ保管</a:t>
              </a:r>
            </a:p>
            <a:p>
              <a:endParaRPr kumimoji="1" lang="ja-JP" altLang="en-US" sz="16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2835698" y="2695986"/>
            <a:ext cx="169727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24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時間の平均速度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42582" y="1661798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から抽出</a:t>
            </a:r>
            <a:endParaRPr kumimoji="1" lang="en-US" altLang="ja-JP" b="1" dirty="0" smtClean="0">
              <a:solidFill>
                <a:srgbClr val="41719C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3371770" y="227366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6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744800" y="4190703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2463" y="4686343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18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右矢印 22"/>
          <p:cNvSpPr/>
          <p:nvPr/>
        </p:nvSpPr>
        <p:spPr>
          <a:xfrm rot="19680766">
            <a:off x="1510399" y="5477945"/>
            <a:ext cx="2115926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屈折矢印 23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03" y="5228649"/>
            <a:ext cx="864014" cy="71205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42" y="5779870"/>
            <a:ext cx="1017555" cy="620930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6322844" y="6174187"/>
            <a:ext cx="272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36" name="右矢印 35"/>
          <p:cNvSpPr/>
          <p:nvPr/>
        </p:nvSpPr>
        <p:spPr>
          <a:xfrm rot="20784576">
            <a:off x="5136361" y="4282515"/>
            <a:ext cx="1838144" cy="30034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sp>
        <p:nvSpPr>
          <p:cNvPr id="39" name="屈折矢印 38"/>
          <p:cNvSpPr/>
          <p:nvPr/>
        </p:nvSpPr>
        <p:spPr>
          <a:xfrm rot="5400000">
            <a:off x="1376604" y="3506318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84857" y="4432688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sp>
        <p:nvSpPr>
          <p:cNvPr id="61" name="正方形/長方形 60"/>
          <p:cNvSpPr/>
          <p:nvPr/>
        </p:nvSpPr>
        <p:spPr>
          <a:xfrm>
            <a:off x="2748827" y="4167398"/>
            <a:ext cx="2552641" cy="857957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4011482" y="5164455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836312" y="438505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25" y="387594"/>
            <a:ext cx="2619989" cy="36631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95" y="387594"/>
            <a:ext cx="2602371" cy="30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29337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5690"/>
              </p:ext>
            </p:extLst>
          </p:nvPr>
        </p:nvGraphicFramePr>
        <p:xfrm>
          <a:off x="5621097" y="365126"/>
          <a:ext cx="2894253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4751">
                  <a:extLst>
                    <a:ext uri="{9D8B030D-6E8A-4147-A177-3AD203B41FA5}">
                      <a16:colId xmlns:a16="http://schemas.microsoft.com/office/drawing/2014/main" val="1583465725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149131623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42797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自作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一般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4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9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4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18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81565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6484595" y="2257217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35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3571</TotalTime>
  <Words>983</Words>
  <Application>Microsoft Office PowerPoint</Application>
  <PresentationFormat>画面に合わせる (4:3)</PresentationFormat>
  <Paragraphs>260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123</cp:revision>
  <dcterms:created xsi:type="dcterms:W3CDTF">2021-04-16T03:36:38Z</dcterms:created>
  <dcterms:modified xsi:type="dcterms:W3CDTF">2021-10-07T23:22:34Z</dcterms:modified>
</cp:coreProperties>
</file>