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307" r:id="rId3"/>
    <p:sldId id="303" r:id="rId4"/>
    <p:sldId id="305" r:id="rId5"/>
    <p:sldId id="306" r:id="rId6"/>
    <p:sldId id="304" r:id="rId7"/>
    <p:sldId id="301" r:id="rId8"/>
    <p:sldId id="302" r:id="rId9"/>
    <p:sldId id="275" r:id="rId10"/>
    <p:sldId id="299" r:id="rId11"/>
    <p:sldId id="277" r:id="rId12"/>
    <p:sldId id="300" r:id="rId13"/>
    <p:sldId id="278" r:id="rId14"/>
    <p:sldId id="281" r:id="rId15"/>
    <p:sldId id="286" r:id="rId16"/>
    <p:sldId id="292" r:id="rId17"/>
    <p:sldId id="282" r:id="rId18"/>
    <p:sldId id="297" r:id="rId19"/>
    <p:sldId id="285" r:id="rId20"/>
    <p:sldId id="298" r:id="rId21"/>
    <p:sldId id="284" r:id="rId22"/>
    <p:sldId id="296" r:id="rId23"/>
    <p:sldId id="287" r:id="rId24"/>
    <p:sldId id="288" r:id="rId25"/>
    <p:sldId id="289" r:id="rId26"/>
    <p:sldId id="291" r:id="rId27"/>
    <p:sldId id="295" r:id="rId28"/>
    <p:sldId id="29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DEDFF"/>
    <a:srgbClr val="01B0F1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560968" y="713314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 rot="19680766">
            <a:off x="1510399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03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2" y="5779870"/>
            <a:ext cx="1017555" cy="62093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6322844" y="6174187"/>
            <a:ext cx="27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39" name="屈折矢印 38"/>
          <p:cNvSpPr/>
          <p:nvPr/>
        </p:nvSpPr>
        <p:spPr>
          <a:xfrm rot="5400000">
            <a:off x="1376604" y="3506318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84857" y="4432688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sp>
        <p:nvSpPr>
          <p:cNvPr id="61" name="正方形/長方形 60"/>
          <p:cNvSpPr/>
          <p:nvPr/>
        </p:nvSpPr>
        <p:spPr>
          <a:xfrm>
            <a:off x="2748827" y="4167398"/>
            <a:ext cx="2552641" cy="857957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36312" y="438505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</TotalTime>
  <Words>1008</Words>
  <Application>Microsoft Office PowerPoint</Application>
  <PresentationFormat>画面に合わせる (4:3)</PresentationFormat>
  <Paragraphs>275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125</cp:revision>
  <dcterms:created xsi:type="dcterms:W3CDTF">2021-04-16T03:36:38Z</dcterms:created>
  <dcterms:modified xsi:type="dcterms:W3CDTF">2021-10-24T03:32:01Z</dcterms:modified>
</cp:coreProperties>
</file>