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DBD3-40C4-4F2A-82A8-38E5DBC6C4C1}" type="datetimeFigureOut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0462B-7D45-433C-95C4-97E0F23B80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0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B2A1-E364-47CF-B5DC-53E264C607F6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9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40D4-C406-4492-90E6-6432EEF92C60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71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9396B-CE42-4776-89F8-D39FC42CFB56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5393-1B19-477D-ADB7-2A6386D3F149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11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A1EB-CBE3-4FB0-BB17-A44CDA0B54B3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19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C069-9DC2-4DDB-AE63-C26A081803C1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DA6-9750-4222-A53D-9B2AFD4F7604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2A5DA-6757-4BE0-8138-B996B069D01C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2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1E91-75F7-48C3-A2EB-716DBC94911B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5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BF64-4643-4F2F-9E14-ABA1F12A43DE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9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FF6E-0AC3-4CFF-BD5F-615BAFBBFB63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4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C7EF6-3FB0-4B29-8D75-11EE9B911EFB}" type="datetime1">
              <a:rPr kumimoji="1" lang="ja-JP" altLang="en-US" smtClean="0"/>
              <a:t>2021/5/11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E16F-9CEB-47A6-B8DF-28924D0582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47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E16F-9CEB-47A6-B8DF-28924D05829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図表だけのパワポ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043873" y="2103929"/>
            <a:ext cx="1367554" cy="7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583424" y="1715511"/>
            <a:ext cx="1367554" cy="776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/>
              <a:t>A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9561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</TotalTime>
  <Words>6</Words>
  <Application>Microsoft Office PowerPoint</Application>
  <PresentationFormat>画面に合わせる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游ゴシック</vt:lpstr>
      <vt:lpstr>游ゴシック Light</vt:lpstr>
      <vt:lpstr>Arial</vt:lpstr>
      <vt:lpstr>Calibri</vt:lpstr>
      <vt:lpstr>Calibri Light</vt:lpstr>
      <vt:lpstr>Office テーマ</vt:lpstr>
      <vt:lpstr>図表だけのパワポ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松尾 祐介</dc:creator>
  <cp:lastModifiedBy>松尾 祐介</cp:lastModifiedBy>
  <cp:revision>31</cp:revision>
  <dcterms:created xsi:type="dcterms:W3CDTF">2021-04-16T03:36:38Z</dcterms:created>
  <dcterms:modified xsi:type="dcterms:W3CDTF">2021-05-11T07:24:56Z</dcterms:modified>
</cp:coreProperties>
</file>