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2" r:id="rId3"/>
    <p:sldId id="258" r:id="rId4"/>
    <p:sldId id="259" r:id="rId5"/>
    <p:sldId id="260" r:id="rId6"/>
    <p:sldId id="264"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2021/5/28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pPr lvl="1"/>
            <a:r>
              <a:rPr lang="ja-JP" altLang="en-US" dirty="0"/>
              <a:t>現在のロードバランサーはコネクション数に着目して負荷分散処理をして</a:t>
            </a:r>
            <a:r>
              <a:rPr lang="ja-JP" altLang="en-US" dirty="0" smtClean="0"/>
              <a:t>いる。</a:t>
            </a:r>
            <a:r>
              <a:rPr lang="ja-JP" altLang="en-US" dirty="0"/>
              <a:t/>
            </a:r>
            <a:br>
              <a:rPr lang="ja-JP" altLang="en-US" dirty="0"/>
            </a:br>
            <a:r>
              <a:rPr lang="ja-JP" altLang="en-US" dirty="0" smtClean="0"/>
              <a:t>しかし、応答速度</a:t>
            </a:r>
            <a:r>
              <a:rPr lang="ja-JP" altLang="en-US" dirty="0"/>
              <a:t>が遅いサーバにつないでしまう</a:t>
            </a:r>
            <a:r>
              <a:rPr lang="ja-JP" altLang="en-US" dirty="0" smtClean="0"/>
              <a:t>と返って速度</a:t>
            </a:r>
            <a:r>
              <a:rPr lang="ja-JP" altLang="en-US" dirty="0"/>
              <a:t>が落ちてしまう問題がある</a:t>
            </a:r>
            <a:r>
              <a:rPr lang="ja-JP" altLang="en-US" dirty="0" smtClean="0"/>
              <a:t>。</a:t>
            </a:r>
            <a:endParaRPr lang="en-US" altLang="ja-JP" dirty="0" smtClean="0"/>
          </a:p>
          <a:p>
            <a:pPr marL="457200" lvl="1" indent="0">
              <a:buNone/>
            </a:pPr>
            <a:endParaRPr lang="en-US" altLang="ja-JP" dirty="0"/>
          </a:p>
          <a:p>
            <a:pPr lvl="1"/>
            <a:r>
              <a:rPr lang="en-US" altLang="ja-JP" dirty="0" smtClean="0"/>
              <a:t>WEB</a:t>
            </a:r>
            <a:r>
              <a:rPr lang="ja-JP" altLang="en-US" dirty="0" smtClean="0"/>
              <a:t>サーバを返す</a:t>
            </a:r>
            <a:r>
              <a:rPr lang="en-US" altLang="ja-JP" dirty="0" smtClean="0"/>
              <a:t>LB</a:t>
            </a:r>
            <a:r>
              <a:rPr lang="ja-JP" altLang="en-US" dirty="0" smtClean="0"/>
              <a:t>は検索システムなどに相性が良いという利点がる。</a:t>
            </a:r>
            <a:r>
              <a:rPr lang="en-US" altLang="ja-JP" dirty="0" smtClean="0"/>
              <a:t>Apache</a:t>
            </a:r>
            <a:r>
              <a:rPr lang="ja-JP" altLang="en-US" dirty="0" smtClean="0"/>
              <a:t>の</a:t>
            </a:r>
            <a:r>
              <a:rPr lang="en-US" altLang="ja-JP" dirty="0" smtClean="0"/>
              <a:t>httpd.com</a:t>
            </a:r>
            <a:r>
              <a:rPr lang="ja-JP" altLang="en-US" dirty="0" smtClean="0"/>
              <a:t>を編集することで実現できる。</a:t>
            </a:r>
            <a:r>
              <a:rPr lang="en-US" altLang="ja-JP" dirty="0" smtClean="0"/>
              <a:t/>
            </a:r>
            <a:br>
              <a:rPr lang="en-US" altLang="ja-JP" dirty="0" smtClean="0"/>
            </a:br>
            <a:r>
              <a:rPr lang="ja-JP" altLang="en-US" dirty="0" smtClean="0"/>
              <a:t>しかし、プログラムの処理を分散させるだけなら</a:t>
            </a:r>
            <a:r>
              <a:rPr lang="en-US" altLang="ja-JP" dirty="0" smtClean="0"/>
              <a:t>WEB</a:t>
            </a:r>
            <a:r>
              <a:rPr lang="ja-JP" altLang="en-US" dirty="0" smtClean="0"/>
              <a:t>を通さなくても良い。</a:t>
            </a:r>
            <a:r>
              <a:rPr lang="en-US" altLang="ja-JP" dirty="0" smtClean="0"/>
              <a:t/>
            </a:r>
            <a:br>
              <a:rPr lang="en-US" altLang="ja-JP" dirty="0" smtClean="0"/>
            </a:br>
            <a:r>
              <a:rPr lang="en-US" altLang="ja-JP" dirty="0" err="1" smtClean="0"/>
              <a:t>Apach</a:t>
            </a:r>
            <a:r>
              <a:rPr lang="ja-JP" altLang="en-US" dirty="0" smtClean="0"/>
              <a:t>を使わない分散処理方法が分からない。</a:t>
            </a:r>
            <a:r>
              <a:rPr lang="en-US" altLang="ja-JP" dirty="0" smtClean="0"/>
              <a:t/>
            </a:r>
            <a:br>
              <a:rPr lang="en-US" altLang="ja-JP" dirty="0" smtClean="0"/>
            </a:b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2</a:t>
            </a:fld>
            <a:endParaRPr kumimoji="1" lang="ja-JP" altLang="en-US"/>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r>
              <a:rPr kumimoji="1" lang="ja-JP" altLang="en-US" dirty="0" smtClean="0"/>
              <a:t>～</a:t>
            </a:r>
            <a:r>
              <a:rPr kumimoji="1" lang="en-US" altLang="ja-JP" dirty="0" smtClean="0"/>
              <a:t>5/28</a:t>
            </a:r>
            <a:r>
              <a:rPr kumimoji="1" lang="ja-JP" altLang="en-US" dirty="0" err="1" smtClean="0"/>
              <a:t>までの</a:t>
            </a:r>
            <a:r>
              <a:rPr kumimoji="1" lang="ja-JP" altLang="en-US" dirty="0" smtClean="0"/>
              <a:t>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前回作った応答速度を求めるプログラムで</a:t>
            </a:r>
            <a:r>
              <a:rPr lang="en-US" altLang="ja-JP" dirty="0" smtClean="0"/>
              <a:t/>
            </a:r>
            <a:br>
              <a:rPr lang="en-US" altLang="ja-JP" dirty="0" smtClean="0"/>
            </a:br>
            <a:r>
              <a:rPr lang="ja-JP" altLang="en-US" dirty="0" smtClean="0"/>
              <a:t>実際に「</a:t>
            </a:r>
            <a:r>
              <a:rPr lang="en-US" altLang="ja-JP" dirty="0" smtClean="0"/>
              <a:t>kait.jp</a:t>
            </a:r>
            <a:r>
              <a:rPr lang="ja-JP" altLang="en-US" dirty="0" smtClean="0"/>
              <a:t>」</a:t>
            </a:r>
            <a:r>
              <a:rPr lang="ja-JP" altLang="en-US" dirty="0" smtClean="0"/>
              <a:t>のサーバを計測</a:t>
            </a:r>
            <a:r>
              <a:rPr lang="en-US" altLang="ja-JP" dirty="0" smtClean="0"/>
              <a:t/>
            </a:r>
            <a:br>
              <a:rPr lang="en-US" altLang="ja-JP" dirty="0" smtClean="0"/>
            </a:br>
            <a:r>
              <a:rPr lang="en-US" altLang="ja-JP" sz="2000" dirty="0" smtClean="0"/>
              <a:t>(</a:t>
            </a:r>
            <a:r>
              <a:rPr lang="en-US" altLang="ja-JP" sz="2000" dirty="0"/>
              <a:t>1</a:t>
            </a:r>
            <a:r>
              <a:rPr lang="ja-JP" altLang="en-US" sz="2000" dirty="0" smtClean="0"/>
              <a:t>日</a:t>
            </a:r>
            <a:r>
              <a:rPr lang="en-US" altLang="ja-JP" sz="2000" dirty="0" smtClean="0"/>
              <a:t>PC</a:t>
            </a:r>
            <a:r>
              <a:rPr lang="ja-JP" altLang="en-US" sz="2000" dirty="0" smtClean="0"/>
              <a:t>をつけっぱなしにして</a:t>
            </a:r>
            <a:r>
              <a:rPr lang="en-US" altLang="ja-JP" sz="2000" dirty="0" smtClean="0"/>
              <a:t>30</a:t>
            </a:r>
            <a:r>
              <a:rPr lang="ja-JP" altLang="en-US" sz="2000" dirty="0" smtClean="0"/>
              <a:t>分</a:t>
            </a:r>
            <a:r>
              <a:rPr lang="ja-JP" altLang="en-US" sz="2000" dirty="0"/>
              <a:t>毎に</a:t>
            </a:r>
            <a:r>
              <a:rPr lang="ja-JP" altLang="en-US" sz="2000" dirty="0" smtClean="0"/>
              <a:t>リクエストを送信</a:t>
            </a:r>
            <a:r>
              <a:rPr lang="en-US" altLang="ja-JP" sz="2000" dirty="0" smtClean="0"/>
              <a:t>)</a:t>
            </a:r>
            <a:endParaRPr lang="en-US" altLang="ja-JP" sz="2400" dirty="0" smtClean="0"/>
          </a:p>
          <a:p>
            <a:endParaRPr lang="en-US" altLang="ja-JP" dirty="0"/>
          </a:p>
          <a:p>
            <a:r>
              <a:rPr lang="ja-JP" altLang="en-US" dirty="0"/>
              <a:t>応答</a:t>
            </a:r>
            <a:r>
              <a:rPr lang="ja-JP" altLang="en-US" dirty="0" smtClean="0"/>
              <a:t>時間のログファイルから平均を出すプログラムの作成。</a:t>
            </a:r>
            <a:endParaRPr lang="en-US" altLang="ja-JP" dirty="0" smtClean="0"/>
          </a:p>
          <a:p>
            <a:endParaRPr lang="en-US" altLang="ja-JP" dirty="0" smtClean="0"/>
          </a:p>
          <a:p>
            <a:r>
              <a:rPr lang="ja-JP" altLang="en-US" dirty="0" smtClean="0"/>
              <a:t>上記のプログラムが正しく動いているか</a:t>
            </a:r>
            <a:r>
              <a:rPr lang="en-US" altLang="ja-JP" dirty="0" smtClean="0"/>
              <a:t>Excel</a:t>
            </a:r>
            <a:r>
              <a:rPr lang="ja-JP" altLang="en-US" dirty="0" smtClean="0"/>
              <a:t>で検証</a:t>
            </a:r>
            <a:endParaRPr lang="en-US" altLang="ja-JP" dirty="0"/>
          </a:p>
          <a:p>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3</a:t>
            </a:fld>
            <a:endParaRPr kumimoji="1" lang="ja-JP" altLang="en-US"/>
          </a:p>
        </p:txBody>
      </p:sp>
    </p:spTree>
    <p:extLst>
      <p:ext uri="{BB962C8B-B14F-4D97-AF65-F5344CB8AC3E}">
        <p14:creationId xmlns:p14="http://schemas.microsoft.com/office/powerpoint/2010/main" val="1254730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4</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5</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a:t>
            </a:r>
            <a:r>
              <a:rPr kumimoji="1" lang="ja-JP" altLang="en-US" sz="2400" dirty="0" smtClean="0"/>
              <a:t>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a:t>
            </a:r>
            <a:r>
              <a:rPr kumimoji="1" lang="ja-JP" altLang="en-US" sz="1400" dirty="0" smtClean="0"/>
              <a:t>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7</a:t>
            </a:fld>
            <a:endParaRPr kumimoji="1" lang="ja-JP" altLang="en-US"/>
          </a:p>
        </p:txBody>
      </p:sp>
      <p:sp>
        <p:nvSpPr>
          <p:cNvPr id="5" name="コンテンツ プレースホルダー 4"/>
          <p:cNvSpPr>
            <a:spLocks noGrp="1"/>
          </p:cNvSpPr>
          <p:nvPr>
            <p:ph idx="1"/>
          </p:nvPr>
        </p:nvSpPr>
        <p:spPr/>
        <p:txBody>
          <a:bodyPr/>
          <a:lstStyle/>
          <a:p>
            <a:r>
              <a:rPr kumimoji="1" lang="en-US" altLang="ja-JP" dirty="0" smtClean="0"/>
              <a:t>Kait.jp</a:t>
            </a:r>
            <a:r>
              <a:rPr kumimoji="1" lang="ja-JP" altLang="en-US" dirty="0" smtClean="0"/>
              <a:t>で平均レスポンス時間を計測することが出来た。</a:t>
            </a:r>
            <a:endParaRPr kumimoji="1" lang="en-US" altLang="ja-JP" dirty="0" smtClean="0"/>
          </a:p>
          <a:p>
            <a:endParaRPr lang="en-US" altLang="ja-JP" dirty="0"/>
          </a:p>
          <a:p>
            <a:r>
              <a:rPr kumimoji="1" lang="ja-JP" altLang="en-US" dirty="0" smtClean="0"/>
              <a:t>次回以降は</a:t>
            </a:r>
            <a:r>
              <a:rPr kumimoji="1" lang="en-US" altLang="ja-JP" dirty="0" smtClean="0"/>
              <a:t>WEB</a:t>
            </a:r>
            <a:r>
              <a:rPr kumimoji="1" lang="ja-JP" altLang="en-US" dirty="0" smtClean="0"/>
              <a:t>を使わない</a:t>
            </a:r>
            <a:r>
              <a:rPr kumimoji="1" lang="en-US" altLang="ja-JP" dirty="0" smtClean="0"/>
              <a:t>LB</a:t>
            </a:r>
            <a:r>
              <a:rPr lang="ja-JP" altLang="en-US" dirty="0"/>
              <a:t>や</a:t>
            </a:r>
            <a:r>
              <a:rPr lang="en-US" altLang="ja-JP" dirty="0" smtClean="0"/>
              <a:t/>
            </a:r>
            <a:br>
              <a:rPr lang="en-US" altLang="ja-JP" dirty="0" smtClean="0"/>
            </a:br>
            <a:r>
              <a:rPr lang="ja-JP" altLang="en-US" dirty="0" smtClean="0"/>
              <a:t>検索システムのコーディング方法を調べる。</a:t>
            </a:r>
            <a:endParaRPr lang="en-US" altLang="ja-JP" dirty="0" smtClean="0"/>
          </a:p>
          <a:p>
            <a:endParaRPr kumimoji="1" lang="ja-JP" altLang="en-US" dirty="0"/>
          </a:p>
        </p:txBody>
      </p:sp>
    </p:spTree>
    <p:extLst>
      <p:ext uri="{BB962C8B-B14F-4D97-AF65-F5344CB8AC3E}">
        <p14:creationId xmlns:p14="http://schemas.microsoft.com/office/powerpoint/2010/main" val="3235313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1677</TotalTime>
  <Words>290</Words>
  <Application>Microsoft Office PowerPoint</Application>
  <PresentationFormat>画面に合わせる (4:3)</PresentationFormat>
  <Paragraphs>37</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課題</vt:lpstr>
      <vt:lpstr>5/21～5/28までの進捗</vt:lpstr>
      <vt:lpstr>Kait.jp応答速度の計測結果</vt:lpstr>
      <vt:lpstr>平均を出すプログラム</vt:lpstr>
      <vt:lpstr>プログラムが正しく動いているか</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30</cp:revision>
  <dcterms:created xsi:type="dcterms:W3CDTF">2021-05-14T04:47:49Z</dcterms:created>
  <dcterms:modified xsi:type="dcterms:W3CDTF">2021-05-27T17:12:13Z</dcterms:modified>
</cp:coreProperties>
</file>