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9"/>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61" r:id="rId49"/>
    <p:sldId id="362" r:id="rId50"/>
    <p:sldId id="352" r:id="rId51"/>
    <p:sldId id="353" r:id="rId52"/>
    <p:sldId id="354" r:id="rId53"/>
    <p:sldId id="355" r:id="rId54"/>
    <p:sldId id="356" r:id="rId55"/>
    <p:sldId id="357" r:id="rId56"/>
    <p:sldId id="358" r:id="rId57"/>
    <p:sldId id="359"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1717" autoAdjust="0"/>
  </p:normalViewPr>
  <p:slideViewPr>
    <p:cSldViewPr snapToGrid="0">
      <p:cViewPr varScale="1">
        <p:scale>
          <a:sx n="69" d="100"/>
          <a:sy n="69"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VCS</a:t>
            </a:r>
            <a:r>
              <a:rPr kumimoji="1" lang="ja-JP" altLang="en-US" dirty="0" smtClean="0"/>
              <a:t>といえば</a:t>
            </a:r>
            <a:r>
              <a:rPr kumimoji="1" lang="en-US" altLang="ja-JP" dirty="0" smtClean="0"/>
              <a:t>GIT</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9</a:t>
            </a:fld>
            <a:endParaRPr kumimoji="1" lang="ja-JP" altLang="en-US"/>
          </a:p>
        </p:txBody>
      </p:sp>
    </p:spTree>
    <p:extLst>
      <p:ext uri="{BB962C8B-B14F-4D97-AF65-F5344CB8AC3E}">
        <p14:creationId xmlns:p14="http://schemas.microsoft.com/office/powerpoint/2010/main" val="3060657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2021/10/27</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2021/10/27</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ローカル</a:t>
            </a:r>
            <a:r>
              <a:rPr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950894" y="3695966"/>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
        <p:nvSpPr>
          <p:cNvPr id="6" name="正方形/長方形 5"/>
          <p:cNvSpPr/>
          <p:nvPr/>
        </p:nvSpPr>
        <p:spPr>
          <a:xfrm>
            <a:off x="2761094" y="5060764"/>
            <a:ext cx="1506106"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274" y="4950941"/>
            <a:ext cx="11242568" cy="1083080"/>
          </a:xfrm>
        </p:spPr>
        <p:txBody>
          <a:bodyPr>
            <a:noAutofit/>
          </a:bodyPr>
          <a:lstStyle/>
          <a:p>
            <a:pPr marL="0" indent="0">
              <a:buNone/>
            </a:pPr>
            <a:r>
              <a:rPr lang="en-US" altLang="ja-JP" dirty="0" smtClean="0"/>
              <a:t>Summary</a:t>
            </a:r>
            <a:r>
              <a:rPr lang="ja-JP" altLang="en-US" dirty="0" smtClean="0"/>
              <a:t>は分かりやすいタイトル</a:t>
            </a:r>
            <a:r>
              <a:rPr lang="en-US" altLang="ja-JP" dirty="0" err="1" smtClean="0"/>
              <a:t>Descripton</a:t>
            </a:r>
            <a:r>
              <a:rPr lang="ja-JP" altLang="en-US" dirty="0" smtClean="0"/>
              <a:t>は詳しい説明を記入します。「</a:t>
            </a:r>
            <a:r>
              <a:rPr lang="en-US" altLang="ja-JP" dirty="0" smtClean="0"/>
              <a:t>commit to main</a:t>
            </a:r>
            <a:r>
              <a:rPr lang="ja-JP" altLang="en-US" dirty="0" smtClean="0"/>
              <a:t>」でコミットします。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pic>
        <p:nvPicPr>
          <p:cNvPr id="2" name="図 1"/>
          <p:cNvPicPr>
            <a:picLocks noChangeAspect="1"/>
          </p:cNvPicPr>
          <p:nvPr/>
        </p:nvPicPr>
        <p:blipFill>
          <a:blip r:embed="rId2"/>
          <a:stretch>
            <a:fillRect/>
          </a:stretch>
        </p:blipFill>
        <p:spPr>
          <a:xfrm>
            <a:off x="4133576" y="851996"/>
            <a:ext cx="3924848" cy="3791479"/>
          </a:xfrm>
          <a:prstGeom prst="rect">
            <a:avLst/>
          </a:prstGeom>
        </p:spPr>
      </p:pic>
      <p:sp>
        <p:nvSpPr>
          <p:cNvPr id="6" name="正方形/長方形 5"/>
          <p:cNvSpPr/>
          <p:nvPr/>
        </p:nvSpPr>
        <p:spPr>
          <a:xfrm>
            <a:off x="4294909" y="4139388"/>
            <a:ext cx="3223491" cy="386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75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最後に、「</a:t>
            </a:r>
            <a:r>
              <a:rPr lang="en-US" altLang="ja-JP" dirty="0" smtClean="0"/>
              <a:t>Push</a:t>
            </a:r>
            <a:r>
              <a:rPr lang="ja-JP" altLang="en-US" dirty="0"/>
              <a:t> </a:t>
            </a:r>
            <a:r>
              <a:rPr lang="en-US" altLang="ja-JP" dirty="0" smtClean="0"/>
              <a:t>origin</a:t>
            </a:r>
            <a:r>
              <a:rPr lang="ja-JP" altLang="en-US" dirty="0" smtClean="0"/>
              <a:t>」ボタンでプッシュすると</a:t>
            </a:r>
            <a:endParaRPr lang="en-US" altLang="ja-JP" dirty="0" smtClean="0"/>
          </a:p>
          <a:p>
            <a:pPr marL="0" indent="0">
              <a:buNone/>
            </a:pPr>
            <a:r>
              <a:rPr lang="ja-JP" altLang="en-US" dirty="0"/>
              <a:t>鷹野</a:t>
            </a:r>
            <a:r>
              <a:rPr lang="ja-JP" altLang="en-US" dirty="0" smtClean="0"/>
              <a:t>研メンバーが</a:t>
            </a:r>
            <a:r>
              <a:rPr lang="en-US" altLang="ja-JP" dirty="0" smtClean="0"/>
              <a:t>GitHub</a:t>
            </a:r>
            <a:r>
              <a:rPr lang="ja-JP" altLang="en-US" dirty="0" smtClean="0"/>
              <a:t>上でファイルを見れるようになります。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pic>
        <p:nvPicPr>
          <p:cNvPr id="2" name="図 1"/>
          <p:cNvPicPr>
            <a:picLocks noChangeAspect="1"/>
          </p:cNvPicPr>
          <p:nvPr/>
        </p:nvPicPr>
        <p:blipFill>
          <a:blip r:embed="rId2"/>
          <a:stretch>
            <a:fillRect/>
          </a:stretch>
        </p:blipFill>
        <p:spPr>
          <a:xfrm>
            <a:off x="2368358" y="1315721"/>
            <a:ext cx="7455283" cy="3473629"/>
          </a:xfrm>
          <a:prstGeom prst="rect">
            <a:avLst/>
          </a:prstGeom>
        </p:spPr>
      </p:pic>
      <p:sp>
        <p:nvSpPr>
          <p:cNvPr id="6" name="正方形/長方形 5"/>
          <p:cNvSpPr/>
          <p:nvPr/>
        </p:nvSpPr>
        <p:spPr>
          <a:xfrm>
            <a:off x="7974478" y="2943104"/>
            <a:ext cx="753886" cy="2619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829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2163904199"/>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409185" y="5778842"/>
            <a:ext cx="9373628" cy="1079158"/>
          </a:xfrm>
        </p:spPr>
        <p:txBody>
          <a:bodyPr>
            <a:normAutofit/>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11857"/>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52</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53</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44CD9D7-E214-4473-8806-C93D215B96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3985</TotalTime>
  <Words>2285</Words>
  <Application>Microsoft Office PowerPoint</Application>
  <PresentationFormat>ワイド画面</PresentationFormat>
  <Paragraphs>421</Paragraphs>
  <Slides>54</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54</vt:i4>
      </vt:variant>
    </vt:vector>
  </HeadingPairs>
  <TitlesOfParts>
    <vt:vector size="63"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255</cp:revision>
  <dcterms:created xsi:type="dcterms:W3CDTF">2017-05-09T10:04:28Z</dcterms:created>
  <dcterms:modified xsi:type="dcterms:W3CDTF">2021-10-27T03:29:22Z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