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71" r:id="rId3"/>
    <p:sldId id="273" r:id="rId4"/>
    <p:sldId id="274" r:id="rId5"/>
    <p:sldId id="265" r:id="rId6"/>
    <p:sldId id="268" r:id="rId7"/>
    <p:sldId id="269" r:id="rId8"/>
    <p:sldId id="267" r:id="rId9"/>
    <p:sldId id="270" r:id="rId10"/>
    <p:sldId id="266" r:id="rId11"/>
    <p:sldId id="259" r:id="rId12"/>
    <p:sldId id="260"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11</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12</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13</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83221" y="1690689"/>
            <a:ext cx="8771766" cy="2776115"/>
          </a:xfrm>
        </p:spPr>
        <p:txBody>
          <a:bodyPr>
            <a:normAutofit/>
          </a:bodyPr>
          <a:lstStyle/>
          <a:p>
            <a:r>
              <a:rPr lang="ja-JP" altLang="en-US" sz="2400" dirty="0" smtClean="0"/>
              <a:t>自分のラズベリーパイ</a:t>
            </a:r>
            <a:r>
              <a:rPr lang="en-US" altLang="ja-JP" sz="2400" dirty="0" smtClean="0"/>
              <a:t>4B</a:t>
            </a:r>
            <a:r>
              <a:rPr lang="ja-JP" altLang="en-US" sz="2400" dirty="0" smtClean="0"/>
              <a:t>で応答速度を測る</a:t>
            </a:r>
            <a:r>
              <a:rPr lang="ja-JP" altLang="en-US" sz="2400" dirty="0" smtClean="0"/>
              <a:t>準備をした</a:t>
            </a:r>
            <a:endParaRPr lang="en-US" altLang="ja-JP" sz="2400" dirty="0"/>
          </a:p>
          <a:p>
            <a:pPr lvl="1"/>
            <a:r>
              <a:rPr lang="ja-JP" altLang="en-US" dirty="0" smtClean="0"/>
              <a:t>ラズビアン</a:t>
            </a:r>
            <a:r>
              <a:rPr lang="ja-JP" altLang="en-US" dirty="0"/>
              <a:t>をインストール</a:t>
            </a:r>
            <a:r>
              <a:rPr lang="ja-JP" altLang="en-US" dirty="0" smtClean="0"/>
              <a:t>。</a:t>
            </a:r>
            <a:endParaRPr lang="en-US" altLang="ja-JP" dirty="0" smtClean="0"/>
          </a:p>
          <a:p>
            <a:pPr lvl="1"/>
            <a:r>
              <a:rPr lang="en-US" altLang="ja-JP" dirty="0" smtClean="0"/>
              <a:t>WEB</a:t>
            </a:r>
            <a:r>
              <a:rPr lang="ja-JP" altLang="en-US" dirty="0"/>
              <a:t>サーバ</a:t>
            </a:r>
            <a:r>
              <a:rPr lang="en-US" altLang="ja-JP" dirty="0"/>
              <a:t>(</a:t>
            </a:r>
            <a:r>
              <a:rPr lang="ja-JP" altLang="en-US" dirty="0"/>
              <a:t>アパッチ</a:t>
            </a:r>
            <a:r>
              <a:rPr lang="en-US" altLang="ja-JP" dirty="0"/>
              <a:t>)</a:t>
            </a:r>
            <a:r>
              <a:rPr lang="ja-JP" altLang="en-US" dirty="0" err="1"/>
              <a:t>、</a:t>
            </a:r>
            <a:r>
              <a:rPr lang="en-US" altLang="ja-JP" dirty="0"/>
              <a:t>PHP</a:t>
            </a:r>
            <a:r>
              <a:rPr lang="ja-JP" altLang="en-US" dirty="0" err="1"/>
              <a:t>、</a:t>
            </a:r>
            <a:r>
              <a:rPr lang="en-US" altLang="ja-JP" dirty="0"/>
              <a:t>MYSQL</a:t>
            </a:r>
            <a:r>
              <a:rPr lang="ja-JP" altLang="en-US" dirty="0"/>
              <a:t>をインストール</a:t>
            </a:r>
            <a:r>
              <a:rPr lang="ja-JP" altLang="en-US" dirty="0" smtClean="0"/>
              <a:t>。</a:t>
            </a:r>
            <a:endParaRPr lang="en-US" altLang="ja-JP" dirty="0" smtClean="0"/>
          </a:p>
          <a:p>
            <a:pPr lvl="1"/>
            <a:r>
              <a:rPr lang="ja-JP" altLang="en-US" dirty="0" smtClean="0"/>
              <a:t>観光地</a:t>
            </a:r>
            <a:r>
              <a:rPr lang="ja-JP" altLang="en-US" dirty="0"/>
              <a:t>の情報を入れた</a:t>
            </a:r>
            <a:r>
              <a:rPr lang="ja-JP" altLang="en-US" dirty="0" smtClean="0"/>
              <a:t>データベースをラズパイの</a:t>
            </a:r>
            <a:r>
              <a:rPr lang="en-US" altLang="ja-JP" dirty="0" smtClean="0"/>
              <a:t>MYSQL</a:t>
            </a:r>
            <a:r>
              <a:rPr lang="ja-JP" altLang="en-US" dirty="0" smtClean="0"/>
              <a:t>で作成。</a:t>
            </a:r>
            <a:r>
              <a:rPr lang="en-US" altLang="ja-JP" dirty="0" smtClean="0"/>
              <a:t/>
            </a:r>
            <a:br>
              <a:rPr lang="en-US" altLang="ja-JP" dirty="0" smtClean="0"/>
            </a:br>
            <a:r>
              <a:rPr lang="en-US" altLang="ja-JP" dirty="0" smtClean="0"/>
              <a:t/>
            </a:r>
            <a:br>
              <a:rPr lang="en-US" altLang="ja-JP" dirty="0" smtClean="0"/>
            </a:br>
            <a:endParaRPr lang="en-US" altLang="ja-JP"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lang="en-US" altLang="ja-JP" dirty="0" smtClean="0"/>
              <a:t>6</a:t>
            </a:r>
            <a:r>
              <a:rPr kumimoji="1" lang="en-US" altLang="ja-JP" dirty="0" smtClean="0"/>
              <a:t>/4</a:t>
            </a:r>
            <a:r>
              <a:rPr kumimoji="1" lang="ja-JP" altLang="en-US" dirty="0" smtClean="0"/>
              <a:t>～</a:t>
            </a:r>
            <a:r>
              <a:rPr lang="en-US" altLang="ja-JP" dirty="0"/>
              <a:t> </a:t>
            </a:r>
            <a:r>
              <a:rPr lang="en-US" altLang="ja-JP" dirty="0" smtClean="0"/>
              <a:t>6/11</a:t>
            </a:r>
            <a:r>
              <a:rPr kumimoji="1" lang="ja-JP" altLang="en-US" dirty="0" err="1" smtClean="0"/>
              <a:t>までの</a:t>
            </a:r>
            <a:r>
              <a:rPr kumimoji="1" lang="ja-JP" altLang="en-US" dirty="0" smtClean="0"/>
              <a:t>進捗</a:t>
            </a:r>
            <a:endParaRPr kumimoji="1" lang="ja-JP" altLang="en-US" dirty="0"/>
          </a:p>
        </p:txBody>
      </p:sp>
      <p:pic>
        <p:nvPicPr>
          <p:cNvPr id="2" name="図 1"/>
          <p:cNvPicPr>
            <a:picLocks noChangeAspect="1"/>
          </p:cNvPicPr>
          <p:nvPr/>
        </p:nvPicPr>
        <p:blipFill rotWithShape="1">
          <a:blip r:embed="rId2" cstate="print">
            <a:extLst>
              <a:ext uri="{28A0092B-C50C-407E-A947-70E740481C1C}">
                <a14:useLocalDpi xmlns:a14="http://schemas.microsoft.com/office/drawing/2010/main" val="0"/>
              </a:ext>
            </a:extLst>
          </a:blip>
          <a:srcRect l="21203" t="18575" r="7216" b="17940"/>
          <a:stretch/>
        </p:blipFill>
        <p:spPr>
          <a:xfrm>
            <a:off x="1012559" y="3819440"/>
            <a:ext cx="2967669" cy="1974458"/>
          </a:xfrm>
          <a:prstGeom prst="rect">
            <a:avLst/>
          </a:prstGeom>
        </p:spPr>
      </p:pic>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448" y="3527193"/>
            <a:ext cx="3587491" cy="2558953"/>
          </a:xfrm>
          <a:prstGeom prst="rect">
            <a:avLst/>
          </a:prstGeom>
        </p:spPr>
      </p:pic>
      <p:sp>
        <p:nvSpPr>
          <p:cNvPr id="20" name="テキスト ボックス 19"/>
          <p:cNvSpPr txBox="1"/>
          <p:nvPr/>
        </p:nvSpPr>
        <p:spPr>
          <a:xfrm>
            <a:off x="1551099" y="5901480"/>
            <a:ext cx="1800493" cy="369332"/>
          </a:xfrm>
          <a:prstGeom prst="rect">
            <a:avLst/>
          </a:prstGeom>
          <a:noFill/>
        </p:spPr>
        <p:txBody>
          <a:bodyPr wrap="none" rtlCol="0">
            <a:spAutoFit/>
          </a:bodyPr>
          <a:lstStyle/>
          <a:p>
            <a:r>
              <a:rPr kumimoji="1" lang="ja-JP" altLang="en-US" dirty="0" smtClean="0"/>
              <a:t>自分のラズパイ</a:t>
            </a:r>
            <a:endParaRPr kumimoji="1" lang="ja-JP" altLang="en-US" dirty="0"/>
          </a:p>
        </p:txBody>
      </p:sp>
      <p:sp>
        <p:nvSpPr>
          <p:cNvPr id="30" name="テキスト ボックス 29"/>
          <p:cNvSpPr txBox="1"/>
          <p:nvPr/>
        </p:nvSpPr>
        <p:spPr>
          <a:xfrm>
            <a:off x="4590598" y="6119063"/>
            <a:ext cx="3453189" cy="369332"/>
          </a:xfrm>
          <a:prstGeom prst="rect">
            <a:avLst/>
          </a:prstGeom>
          <a:noFill/>
        </p:spPr>
        <p:txBody>
          <a:bodyPr wrap="none" rtlCol="0">
            <a:spAutoFit/>
          </a:bodyPr>
          <a:lstStyle/>
          <a:p>
            <a:r>
              <a:rPr kumimoji="1" lang="ja-JP" altLang="en-US" dirty="0" smtClean="0"/>
              <a:t>観光地の情報を入れた</a:t>
            </a:r>
            <a:r>
              <a:rPr kumimoji="1" lang="en-US" altLang="ja-JP" dirty="0" smtClean="0"/>
              <a:t>DB</a:t>
            </a:r>
            <a:r>
              <a:rPr kumimoji="1" lang="ja-JP" altLang="en-US" dirty="0" smtClean="0"/>
              <a:t>を作成</a:t>
            </a:r>
            <a:endParaRPr kumimoji="1" lang="ja-JP" altLang="en-US" dirty="0"/>
          </a:p>
        </p:txBody>
      </p:sp>
    </p:spTree>
    <p:extLst>
      <p:ext uri="{BB962C8B-B14F-4D97-AF65-F5344CB8AC3E}">
        <p14:creationId xmlns:p14="http://schemas.microsoft.com/office/powerpoint/2010/main" val="2907809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1690143"/>
            <a:ext cx="8771766" cy="543259"/>
          </a:xfrm>
        </p:spPr>
        <p:txBody>
          <a:bodyPr>
            <a:normAutofit/>
          </a:bodyPr>
          <a:lstStyle/>
          <a:p>
            <a:r>
              <a:rPr lang="ja-JP" altLang="en-US" dirty="0" smtClean="0"/>
              <a:t>簡易的</a:t>
            </a:r>
            <a:r>
              <a:rPr lang="ja-JP" altLang="en-US" dirty="0"/>
              <a:t>な検索システムを作成しデータベースと接続</a:t>
            </a:r>
            <a:r>
              <a:rPr lang="ja-JP" altLang="en-US" dirty="0" smtClean="0"/>
              <a:t>。</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lang="en-US" altLang="ja-JP" dirty="0" smtClean="0"/>
              <a:t>6</a:t>
            </a:r>
            <a:r>
              <a:rPr kumimoji="1" lang="en-US" altLang="ja-JP" dirty="0" smtClean="0"/>
              <a:t>/4</a:t>
            </a:r>
            <a:r>
              <a:rPr kumimoji="1" lang="ja-JP" altLang="en-US" dirty="0" smtClean="0"/>
              <a:t>～</a:t>
            </a:r>
            <a:r>
              <a:rPr lang="en-US" altLang="ja-JP" dirty="0"/>
              <a:t> </a:t>
            </a:r>
            <a:r>
              <a:rPr lang="en-US" altLang="ja-JP" dirty="0" smtClean="0"/>
              <a:t>6/11</a:t>
            </a:r>
            <a:r>
              <a:rPr kumimoji="1" lang="ja-JP" altLang="en-US" dirty="0" err="1" smtClean="0"/>
              <a:t>までの</a:t>
            </a:r>
            <a:r>
              <a:rPr kumimoji="1" lang="ja-JP" altLang="en-US" dirty="0" smtClean="0"/>
              <a:t>進捗</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27202"/>
          <a:stretch/>
        </p:blipFill>
        <p:spPr>
          <a:xfrm>
            <a:off x="345428" y="2331740"/>
            <a:ext cx="4283216" cy="3138427"/>
          </a:xfrm>
          <a:prstGeom prst="rect">
            <a:avLst/>
          </a:prstGeom>
        </p:spPr>
      </p:pic>
      <p:pic>
        <p:nvPicPr>
          <p:cNvPr id="9" name="図 8"/>
          <p:cNvPicPr>
            <a:picLocks noChangeAspect="1"/>
          </p:cNvPicPr>
          <p:nvPr/>
        </p:nvPicPr>
        <p:blipFill>
          <a:blip r:embed="rId3"/>
          <a:stretch>
            <a:fillRect/>
          </a:stretch>
        </p:blipFill>
        <p:spPr>
          <a:xfrm>
            <a:off x="4945793" y="2331740"/>
            <a:ext cx="3389004" cy="2960302"/>
          </a:xfrm>
          <a:prstGeom prst="rect">
            <a:avLst/>
          </a:prstGeom>
        </p:spPr>
      </p:pic>
      <p:sp>
        <p:nvSpPr>
          <p:cNvPr id="10" name="テキスト ボックス 9"/>
          <p:cNvSpPr txBox="1"/>
          <p:nvPr/>
        </p:nvSpPr>
        <p:spPr>
          <a:xfrm>
            <a:off x="1437811" y="4922710"/>
            <a:ext cx="1800493" cy="369332"/>
          </a:xfrm>
          <a:prstGeom prst="rect">
            <a:avLst/>
          </a:prstGeom>
          <a:noFill/>
        </p:spPr>
        <p:txBody>
          <a:bodyPr wrap="none" rtlCol="0">
            <a:spAutoFit/>
          </a:bodyPr>
          <a:lstStyle/>
          <a:p>
            <a:r>
              <a:rPr kumimoji="1" lang="ja-JP" altLang="en-US" dirty="0" smtClean="0"/>
              <a:t>観光地入力画面</a:t>
            </a:r>
            <a:endParaRPr kumimoji="1" lang="ja-JP" altLang="en-US" dirty="0"/>
          </a:p>
        </p:txBody>
      </p:sp>
      <p:sp>
        <p:nvSpPr>
          <p:cNvPr id="11" name="テキスト ボックス 10"/>
          <p:cNvSpPr txBox="1"/>
          <p:nvPr/>
        </p:nvSpPr>
        <p:spPr>
          <a:xfrm>
            <a:off x="6086297" y="5205714"/>
            <a:ext cx="1107996" cy="369332"/>
          </a:xfrm>
          <a:prstGeom prst="rect">
            <a:avLst/>
          </a:prstGeom>
          <a:noFill/>
        </p:spPr>
        <p:txBody>
          <a:bodyPr wrap="none" rtlCol="0">
            <a:spAutoFit/>
          </a:bodyPr>
          <a:lstStyle/>
          <a:p>
            <a:r>
              <a:rPr kumimoji="1" lang="ja-JP" altLang="en-US" dirty="0"/>
              <a:t>実行結果</a:t>
            </a:r>
          </a:p>
        </p:txBody>
      </p:sp>
      <p:sp>
        <p:nvSpPr>
          <p:cNvPr id="12" name="テキスト ボックス 11"/>
          <p:cNvSpPr txBox="1"/>
          <p:nvPr/>
        </p:nvSpPr>
        <p:spPr>
          <a:xfrm>
            <a:off x="1011570" y="5813638"/>
            <a:ext cx="7120860" cy="646331"/>
          </a:xfrm>
          <a:prstGeom prst="rect">
            <a:avLst/>
          </a:prstGeom>
          <a:noFill/>
        </p:spPr>
        <p:txBody>
          <a:bodyPr wrap="none" rtlCol="0">
            <a:spAutoFit/>
          </a:bodyPr>
          <a:lstStyle/>
          <a:p>
            <a:r>
              <a:rPr kumimoji="1" lang="ja-JP" altLang="en-US" dirty="0" smtClean="0"/>
              <a:t>ラズパイの</a:t>
            </a:r>
            <a:r>
              <a:rPr kumimoji="1" lang="en-US" altLang="ja-JP" dirty="0" smtClean="0"/>
              <a:t>IP</a:t>
            </a:r>
            <a:r>
              <a:rPr kumimoji="1" lang="ja-JP" altLang="en-US" dirty="0" smtClean="0"/>
              <a:t>アドレスを自宅では「</a:t>
            </a:r>
            <a:r>
              <a:rPr kumimoji="1" lang="en-US" altLang="ja-JP" dirty="0" smtClean="0"/>
              <a:t>192.168</a:t>
            </a:r>
            <a:r>
              <a:rPr kumimoji="1" lang="en-US" altLang="ja-JP" dirty="0"/>
              <a:t>.</a:t>
            </a:r>
            <a:r>
              <a:rPr kumimoji="1" lang="en-US" altLang="ja-JP" dirty="0" smtClean="0"/>
              <a:t>1.81</a:t>
            </a:r>
            <a:r>
              <a:rPr kumimoji="1" lang="ja-JP" altLang="en-US" dirty="0" smtClean="0"/>
              <a:t>」に固定した。</a:t>
            </a:r>
            <a:endParaRPr kumimoji="1" lang="en-US" altLang="ja-JP" dirty="0" smtClean="0"/>
          </a:p>
          <a:p>
            <a:r>
              <a:rPr kumimoji="1" lang="en-US" altLang="ja-JP" dirty="0" smtClean="0"/>
              <a:t>PC</a:t>
            </a:r>
            <a:r>
              <a:rPr kumimoji="1" lang="ja-JP" altLang="en-US" dirty="0" smtClean="0"/>
              <a:t>からそこへアクセスし検証した結果ちゃんと動いている</a:t>
            </a:r>
            <a:r>
              <a:rPr kumimoji="1" lang="ja-JP" altLang="en-US" dirty="0" err="1" smtClean="0"/>
              <a:t>っぽい</a:t>
            </a:r>
            <a:r>
              <a:rPr kumimoji="1" lang="ja-JP" altLang="en-US" dirty="0" smtClean="0"/>
              <a:t>。</a:t>
            </a:r>
            <a:endParaRPr kumimoji="1" lang="en-US" altLang="ja-JP" dirty="0" smtClean="0"/>
          </a:p>
        </p:txBody>
      </p:sp>
    </p:spTree>
    <p:extLst>
      <p:ext uri="{BB962C8B-B14F-4D97-AF65-F5344CB8AC3E}">
        <p14:creationId xmlns:p14="http://schemas.microsoft.com/office/powerpoint/2010/main" val="1145339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感想と今後</a:t>
            </a:r>
            <a:r>
              <a:rPr lang="ja-JP" altLang="en-US" dirty="0" smtClean="0"/>
              <a:t>の予定</a:t>
            </a:r>
            <a:endParaRPr kumimoji="1" lang="ja-JP" altLang="en-US" dirty="0"/>
          </a:p>
        </p:txBody>
      </p:sp>
      <p:sp>
        <p:nvSpPr>
          <p:cNvPr id="3" name="コンテンツ プレースホルダー 2"/>
          <p:cNvSpPr>
            <a:spLocks noGrp="1"/>
          </p:cNvSpPr>
          <p:nvPr>
            <p:ph idx="1"/>
          </p:nvPr>
        </p:nvSpPr>
        <p:spPr>
          <a:xfrm>
            <a:off x="628650" y="986956"/>
            <a:ext cx="7886700" cy="2380373"/>
          </a:xfrm>
        </p:spPr>
        <p:txBody>
          <a:bodyPr>
            <a:normAutofit fontScale="62500" lnSpcReduction="20000"/>
          </a:bodyPr>
          <a:lstStyle/>
          <a:p>
            <a:pPr marL="0" indent="0">
              <a:lnSpc>
                <a:spcPct val="120000"/>
              </a:lnSpc>
              <a:buNone/>
            </a:pPr>
            <a:endParaRPr lang="en-US" altLang="ja-JP" sz="4400" b="1" dirty="0" smtClean="0"/>
          </a:p>
          <a:p>
            <a:pPr>
              <a:lnSpc>
                <a:spcPct val="120000"/>
              </a:lnSpc>
            </a:pPr>
            <a:r>
              <a:rPr lang="en-US" altLang="ja-JP" sz="4400" dirty="0" smtClean="0"/>
              <a:t>Windows</a:t>
            </a:r>
            <a:r>
              <a:rPr lang="ja-JP" altLang="en-US" sz="4400" dirty="0"/>
              <a:t>の</a:t>
            </a:r>
            <a:r>
              <a:rPr lang="en-US" altLang="ja-JP" sz="4400" dirty="0" err="1"/>
              <a:t>xampp</a:t>
            </a:r>
            <a:r>
              <a:rPr lang="ja-JP" altLang="en-US" sz="4400" dirty="0"/>
              <a:t>環境と違いが</a:t>
            </a:r>
            <a:r>
              <a:rPr lang="ja-JP" altLang="en-US" sz="4400" dirty="0" smtClean="0"/>
              <a:t>多く苦戦したがラズパイ上</a:t>
            </a:r>
            <a:r>
              <a:rPr lang="ja-JP" altLang="en-US" sz="4400" dirty="0"/>
              <a:t>で検索システムとデータベースの接続が無事</a:t>
            </a:r>
            <a:r>
              <a:rPr lang="ja-JP" altLang="en-US" sz="4400" dirty="0" smtClean="0"/>
              <a:t>に</a:t>
            </a:r>
            <a:r>
              <a:rPr lang="ja-JP" altLang="en-US" sz="4400" dirty="0"/>
              <a:t>出来た</a:t>
            </a:r>
            <a:r>
              <a:rPr lang="ja-JP" altLang="en-US" sz="4400" dirty="0" smtClean="0"/>
              <a:t>。</a:t>
            </a:r>
            <a:r>
              <a:rPr lang="ja-JP" altLang="en-US" dirty="0"/>
              <a:t/>
            </a:r>
            <a:br>
              <a:rPr lang="ja-JP" altLang="en-US" dirty="0"/>
            </a:b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
        <p:nvSpPr>
          <p:cNvPr id="5" name="コンテンツ プレースホルダー 2"/>
          <p:cNvSpPr txBox="1">
            <a:spLocks/>
          </p:cNvSpPr>
          <p:nvPr/>
        </p:nvSpPr>
        <p:spPr>
          <a:xfrm>
            <a:off x="628650" y="3184766"/>
            <a:ext cx="8175485" cy="33541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今後の予定</a:t>
            </a:r>
            <a:endParaRPr lang="en-US" altLang="ja-JP" sz="2400" b="1" dirty="0" smtClean="0"/>
          </a:p>
          <a:p>
            <a:r>
              <a:rPr lang="ja-JP" altLang="ja-JP" sz="2400" dirty="0" smtClean="0"/>
              <a:t>先生</a:t>
            </a:r>
            <a:r>
              <a:rPr lang="ja-JP" altLang="ja-JP" sz="2400" dirty="0"/>
              <a:t>から</a:t>
            </a:r>
            <a:r>
              <a:rPr lang="ja-JP" altLang="ja-JP" sz="2400" dirty="0" smtClean="0"/>
              <a:t>ラズパイ</a:t>
            </a:r>
            <a:r>
              <a:rPr lang="en-US" altLang="ja-JP" sz="2400" dirty="0"/>
              <a:t>2</a:t>
            </a:r>
            <a:r>
              <a:rPr lang="ja-JP" altLang="en-US" sz="2400" dirty="0"/>
              <a:t>台</a:t>
            </a:r>
            <a:r>
              <a:rPr lang="ja-JP" altLang="ja-JP" sz="2400" dirty="0" smtClean="0"/>
              <a:t>を借り</a:t>
            </a:r>
            <a:r>
              <a:rPr lang="ja-JP" altLang="en-US" sz="2400" dirty="0" smtClean="0"/>
              <a:t>たので</a:t>
            </a:r>
            <a:r>
              <a:rPr lang="ja-JP" altLang="ja-JP" sz="2400" dirty="0" smtClean="0"/>
              <a:t>、</a:t>
            </a:r>
            <a:r>
              <a:rPr lang="ja-JP" altLang="ja-JP" sz="2400" dirty="0" smtClean="0"/>
              <a:t>今回</a:t>
            </a:r>
            <a:r>
              <a:rPr lang="ja-JP" altLang="ja-JP" sz="2400" dirty="0"/>
              <a:t>と同じ環境を作る</a:t>
            </a:r>
            <a:r>
              <a:rPr lang="ja-JP" altLang="ja-JP" sz="2400" dirty="0" smtClean="0"/>
              <a:t>。</a:t>
            </a:r>
            <a:r>
              <a:rPr lang="en-US" altLang="ja-JP" sz="2400" dirty="0" smtClean="0"/>
              <a:t/>
            </a:r>
            <a:br>
              <a:rPr lang="en-US" altLang="ja-JP" sz="2400" dirty="0" smtClean="0"/>
            </a:br>
            <a:r>
              <a:rPr lang="ja-JP" altLang="en-US" sz="2400" dirty="0" smtClean="0"/>
              <a:t>（</a:t>
            </a:r>
            <a:r>
              <a:rPr lang="ja-JP" altLang="en-US" sz="2400" dirty="0" smtClean="0"/>
              <a:t>同じ作業をしなくても</a:t>
            </a:r>
            <a:r>
              <a:rPr lang="en-US" altLang="ja-JP" sz="2400" dirty="0" err="1" smtClean="0"/>
              <a:t>MicroSD</a:t>
            </a:r>
            <a:r>
              <a:rPr lang="ja-JP" altLang="en-US" sz="2400" dirty="0"/>
              <a:t>に入っている</a:t>
            </a:r>
            <a:r>
              <a:rPr lang="en-US" altLang="ja-JP" sz="2400" dirty="0"/>
              <a:t>OS</a:t>
            </a:r>
            <a:r>
              <a:rPr lang="ja-JP" altLang="en-US" sz="2400" dirty="0"/>
              <a:t>をイメージファイル化</a:t>
            </a:r>
            <a:r>
              <a:rPr lang="ja-JP" altLang="en-US" sz="2400" dirty="0" smtClean="0"/>
              <a:t>して別の</a:t>
            </a:r>
            <a:r>
              <a:rPr lang="en-US" altLang="ja-JP" sz="2400" dirty="0" smtClean="0"/>
              <a:t>SD</a:t>
            </a:r>
            <a:r>
              <a:rPr lang="ja-JP" altLang="en-US" sz="2400" dirty="0" smtClean="0"/>
              <a:t>へ焼けば早く済みそう。</a:t>
            </a:r>
            <a:r>
              <a:rPr lang="ja-JP" altLang="en-US" sz="2400" dirty="0" smtClean="0"/>
              <a:t>）</a:t>
            </a:r>
            <a:r>
              <a:rPr lang="en-US" altLang="ja-JP" sz="2400" dirty="0" smtClean="0"/>
              <a:t/>
            </a:r>
            <a:br>
              <a:rPr lang="en-US" altLang="ja-JP" sz="2400" dirty="0" smtClean="0"/>
            </a:br>
            <a:endParaRPr lang="en-US" altLang="ja-JP" sz="2400" dirty="0"/>
          </a:p>
          <a:p>
            <a:r>
              <a:rPr lang="ja-JP" altLang="ja-JP" sz="2400" dirty="0" smtClean="0"/>
              <a:t>以前</a:t>
            </a:r>
            <a:r>
              <a:rPr lang="ja-JP" altLang="ja-JP" sz="2400" dirty="0"/>
              <a:t>作った応答速度を測るプログラム</a:t>
            </a:r>
            <a:r>
              <a:rPr lang="en-US" altLang="ja-JP" sz="2400" dirty="0"/>
              <a:t>(Python)</a:t>
            </a:r>
            <a:r>
              <a:rPr lang="ja-JP" altLang="ja-JP" sz="2400" dirty="0"/>
              <a:t>で</a:t>
            </a:r>
            <a:br>
              <a:rPr lang="ja-JP" altLang="ja-JP" sz="2400" dirty="0"/>
            </a:br>
            <a:r>
              <a:rPr lang="ja-JP" altLang="ja-JP" sz="2400" dirty="0"/>
              <a:t>　</a:t>
            </a:r>
            <a:r>
              <a:rPr lang="ja-JP" altLang="ja-JP" sz="2400" dirty="0" smtClean="0"/>
              <a:t>ラズパイ</a:t>
            </a:r>
            <a:r>
              <a:rPr lang="en-US" altLang="ja-JP" sz="2400" dirty="0" smtClean="0"/>
              <a:t>3</a:t>
            </a:r>
            <a:r>
              <a:rPr lang="ja-JP" altLang="en-US" sz="2400" dirty="0" smtClean="0"/>
              <a:t>台</a:t>
            </a:r>
            <a:r>
              <a:rPr lang="ja-JP" altLang="ja-JP" sz="2400" dirty="0" smtClean="0"/>
              <a:t>の</a:t>
            </a:r>
            <a:r>
              <a:rPr lang="ja-JP" altLang="ja-JP" sz="2400" dirty="0"/>
              <a:t>一日の応答速度の平均を求める</a:t>
            </a:r>
            <a:r>
              <a:rPr lang="ja-JP" altLang="ja-JP" sz="2400" dirty="0" smtClean="0"/>
              <a:t>。</a:t>
            </a:r>
            <a:endParaRPr lang="ja-JP" altLang="en-US" sz="2400" dirty="0"/>
          </a:p>
        </p:txBody>
      </p:sp>
    </p:spTree>
    <p:extLst>
      <p:ext uri="{BB962C8B-B14F-4D97-AF65-F5344CB8AC3E}">
        <p14:creationId xmlns:p14="http://schemas.microsoft.com/office/powerpoint/2010/main" val="4021467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4748</TotalTime>
  <Words>606</Words>
  <Application>Microsoft Office PowerPoint</Application>
  <PresentationFormat>画面に合わせる (4:3)</PresentationFormat>
  <Paragraphs>79</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6/4～ 6/11までの進捗</vt:lpstr>
      <vt:lpstr>6/4～ 6/11までの進捗</vt:lpstr>
      <vt:lpstr>感想と今後の予定</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73</cp:revision>
  <dcterms:created xsi:type="dcterms:W3CDTF">2021-05-14T04:47:49Z</dcterms:created>
  <dcterms:modified xsi:type="dcterms:W3CDTF">2021-06-10T11:00:50Z</dcterms:modified>
</cp:coreProperties>
</file>