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6" r:id="rId2"/>
    <p:sldId id="301" r:id="rId3"/>
    <p:sldId id="302" r:id="rId4"/>
    <p:sldId id="275" r:id="rId5"/>
    <p:sldId id="299" r:id="rId6"/>
    <p:sldId id="277" r:id="rId7"/>
    <p:sldId id="300" r:id="rId8"/>
    <p:sldId id="278" r:id="rId9"/>
    <p:sldId id="281" r:id="rId10"/>
    <p:sldId id="286" r:id="rId11"/>
    <p:sldId id="292" r:id="rId12"/>
    <p:sldId id="282" r:id="rId13"/>
    <p:sldId id="297" r:id="rId14"/>
    <p:sldId id="285" r:id="rId15"/>
    <p:sldId id="298" r:id="rId16"/>
    <p:sldId id="284" r:id="rId17"/>
    <p:sldId id="296" r:id="rId18"/>
    <p:sldId id="287" r:id="rId19"/>
    <p:sldId id="288" r:id="rId20"/>
    <p:sldId id="289" r:id="rId21"/>
    <p:sldId id="291" r:id="rId22"/>
    <p:sldId id="295" r:id="rId23"/>
    <p:sldId id="290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01B0F1"/>
    <a:srgbClr val="41719C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560968" y="713314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00814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16307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ＭＳ Ｐゴシック" panose="020B0600070205080204" pitchFamily="50" charset="-128"/>
              </a:rPr>
              <a:t>応答速度について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の</a:t>
            </a:r>
            <a:endParaRPr lang="en-US" altLang="ja-JP" b="1" dirty="0" smtClean="0">
              <a:latin typeface="ＭＳ Ｐゴシック" panose="020B0600070205080204" pitchFamily="50" charset="-128"/>
            </a:endParaRPr>
          </a:p>
          <a:p>
            <a:pPr algn="ctr"/>
            <a:r>
              <a:rPr lang="en-US" altLang="ja-JP" b="1" dirty="0" smtClean="0">
                <a:latin typeface="ＭＳ Ｐゴシック" panose="020B0600070205080204" pitchFamily="50" charset="-128"/>
              </a:rPr>
              <a:t>S</a:t>
            </a:r>
            <a:r>
              <a:rPr lang="ja-JP" altLang="en-US" b="1" dirty="0">
                <a:latin typeface="ＭＳ Ｐゴシック" panose="020B0600070205080204" pitchFamily="50" charset="-128"/>
              </a:rPr>
              <a:t>～</a:t>
            </a:r>
            <a:r>
              <a:rPr lang="en-US" altLang="ja-JP" b="1" dirty="0">
                <a:latin typeface="ＭＳ Ｐゴシック" panose="020B0600070205080204" pitchFamily="50" charset="-128"/>
              </a:rPr>
              <a:t>D</a:t>
            </a:r>
            <a:r>
              <a:rPr lang="ja-JP" altLang="en-US" b="1" dirty="0">
                <a:latin typeface="ＭＳ Ｐゴシック" panose="020B0600070205080204" pitchFamily="50" charset="-128"/>
              </a:rPr>
              <a:t>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00197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45997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29927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393115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368507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17317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29393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483754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xmlns="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xmlns="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xmlns="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xmlns="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xmlns="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xmlns="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=""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=""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=""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</TotalTime>
  <Words>603</Words>
  <Application>Microsoft Office PowerPoint</Application>
  <PresentationFormat>画面に合わせる (4:3)</PresentationFormat>
  <Paragraphs>239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Microsoft アカウント</cp:lastModifiedBy>
  <cp:revision>118</cp:revision>
  <dcterms:created xsi:type="dcterms:W3CDTF">2021-04-16T03:36:38Z</dcterms:created>
  <dcterms:modified xsi:type="dcterms:W3CDTF">2021-10-07T06:44:20Z</dcterms:modified>
</cp:coreProperties>
</file>