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0" r:id="rId4"/>
    <p:sldId id="261" r:id="rId5"/>
    <p:sldId id="262" r:id="rId6"/>
    <p:sldId id="263" r:id="rId7"/>
    <p:sldId id="265" r:id="rId8"/>
    <p:sldId id="266" r:id="rId9"/>
    <p:sldId id="267" r:id="rId10"/>
    <p:sldId id="268" r:id="rId11"/>
    <p:sldId id="270" r:id="rId12"/>
    <p:sldId id="271" r:id="rId13"/>
    <p:sldId id="27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FDBD3-40C4-4F2A-82A8-38E5DBC6C4C1}" type="datetimeFigureOut">
              <a:rPr kumimoji="1" lang="ja-JP" altLang="en-US" smtClean="0"/>
              <a:t>2021/5/7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462B-7D45-433C-95C4-97E0F23B80F9}" type="slidenum">
              <a:rPr kumimoji="1" lang="ja-JP" altLang="en-US" smtClean="0"/>
              <a:t>‹#›</a:t>
            </a:fld>
            <a:endParaRPr kumimoji="1" lang="ja-JP" altLang="en-US"/>
          </a:p>
        </p:txBody>
      </p:sp>
    </p:spTree>
    <p:extLst>
      <p:ext uri="{BB962C8B-B14F-4D97-AF65-F5344CB8AC3E}">
        <p14:creationId xmlns:p14="http://schemas.microsoft.com/office/powerpoint/2010/main" val="27044041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30462B-7D45-433C-95C4-97E0F23B80F9}" type="slidenum">
              <a:rPr kumimoji="1" lang="ja-JP" altLang="en-US" smtClean="0"/>
              <a:t>7</a:t>
            </a:fld>
            <a:endParaRPr kumimoji="1" lang="ja-JP" altLang="en-US"/>
          </a:p>
        </p:txBody>
      </p:sp>
    </p:spTree>
    <p:extLst>
      <p:ext uri="{BB962C8B-B14F-4D97-AF65-F5344CB8AC3E}">
        <p14:creationId xmlns:p14="http://schemas.microsoft.com/office/powerpoint/2010/main" val="237705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94AB2A1-E364-47CF-B5DC-53E264C607F6}"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4156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3740D4-C406-4492-90E6-6432EEF92C60}"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22959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D69396B-CE42-4776-89F8-D39FC42CFB56}"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7767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3625393-1B19-477D-ADB7-2A6386D3F149}"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94181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5FDA1EB-CBE3-4FB0-BB17-A44CDA0B54B3}" type="datetime1">
              <a:rPr kumimoji="1" lang="ja-JP" altLang="en-US" smtClean="0"/>
              <a:t>2021/5/7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08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01EC069-9DC2-4DDB-AE63-C26A081803C1}"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61151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A16DDA6-9750-4222-A53D-9B2AFD4F7604}" type="datetime1">
              <a:rPr kumimoji="1" lang="ja-JP" altLang="en-US" smtClean="0"/>
              <a:t>2021/5/7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06617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A12A5DA-6757-4BE0-8138-B996B069D01C}" type="datetime1">
              <a:rPr kumimoji="1" lang="ja-JP" altLang="en-US" smtClean="0"/>
              <a:t>2021/5/7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9778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0431E91-75F7-48C3-A2EB-716DBC94911B}" type="datetime1">
              <a:rPr kumimoji="1" lang="ja-JP" altLang="en-US" smtClean="0"/>
              <a:t>2021/5/7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285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FD4BF64-4643-4F2F-9E14-ABA1F12A43DE}"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587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75FF6E-0AC3-4CFF-BD5F-615BAFBBFB63}" type="datetime1">
              <a:rPr kumimoji="1" lang="ja-JP" altLang="en-US" smtClean="0"/>
              <a:t>2021/5/7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6023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C7EF6-3FB0-4B29-8D75-11EE9B911EFB}" type="datetime1">
              <a:rPr kumimoji="1" lang="ja-JP" altLang="en-US" smtClean="0"/>
              <a:t>2021/5/7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52951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卒研のテーマ案</a:t>
            </a:r>
            <a:endParaRPr kumimoji="1" lang="ja-JP" altLang="en-US" dirty="0"/>
          </a:p>
        </p:txBody>
      </p:sp>
      <p:sp>
        <p:nvSpPr>
          <p:cNvPr id="3" name="テキスト ボックス 2"/>
          <p:cNvSpPr txBox="1"/>
          <p:nvPr/>
        </p:nvSpPr>
        <p:spPr>
          <a:xfrm>
            <a:off x="838200" y="1432289"/>
            <a:ext cx="10565502" cy="2339102"/>
          </a:xfrm>
          <a:prstGeom prst="rect">
            <a:avLst/>
          </a:prstGeom>
          <a:noFill/>
        </p:spPr>
        <p:txBody>
          <a:bodyPr wrap="square" rtlCol="0">
            <a:spAutoFit/>
          </a:bodyPr>
          <a:lstStyle/>
          <a:p>
            <a:r>
              <a:rPr lang="ja-JP" altLang="en-US" sz="2000" b="1" dirty="0" smtClean="0"/>
              <a:t>・雰囲気を考慮した入室管理システム</a:t>
            </a:r>
            <a:r>
              <a:rPr lang="ja-JP" altLang="en-US" sz="2000" dirty="0" smtClean="0"/>
              <a:t/>
            </a:r>
            <a:br>
              <a:rPr lang="ja-JP" altLang="en-US" sz="2000" dirty="0" smtClean="0"/>
            </a:br>
            <a:r>
              <a:rPr lang="ja-JP" altLang="en-US" dirty="0"/>
              <a:t>→</a:t>
            </a:r>
            <a:r>
              <a:rPr lang="ja-JP" altLang="en-US" dirty="0" smtClean="0"/>
              <a:t>職員室など入室</a:t>
            </a:r>
            <a:r>
              <a:rPr lang="ja-JP" altLang="en-US" dirty="0"/>
              <a:t>禁止の札が無いのに</a:t>
            </a:r>
            <a:r>
              <a:rPr lang="ja-JP" altLang="en-US" dirty="0" smtClean="0"/>
              <a:t>入って、理不尽に怒られた。「会議中</a:t>
            </a:r>
            <a:r>
              <a:rPr lang="ja-JP" altLang="en-US" dirty="0"/>
              <a:t>だった、忙しい、</a:t>
            </a:r>
            <a:r>
              <a:rPr lang="ja-JP" altLang="en-US" dirty="0" smtClean="0"/>
              <a:t>不在」等、無駄足</a:t>
            </a:r>
            <a:r>
              <a:rPr lang="ja-JP" altLang="en-US" dirty="0"/>
              <a:t>になることがある</a:t>
            </a:r>
            <a:r>
              <a:rPr lang="ja-JP" altLang="en-US" dirty="0" smtClean="0"/>
              <a:t>ので雰囲気</a:t>
            </a:r>
            <a:r>
              <a:rPr lang="ja-JP" altLang="en-US" dirty="0"/>
              <a:t>を読み取って入室</a:t>
            </a:r>
            <a:r>
              <a:rPr lang="ja-JP" altLang="en-US" dirty="0" smtClean="0"/>
              <a:t>許可知らせるシステム。</a:t>
            </a:r>
            <a:endParaRPr lang="en-US" altLang="ja-JP" dirty="0" smtClean="0"/>
          </a:p>
          <a:p>
            <a:r>
              <a:rPr lang="en-US" altLang="ja-JP" dirty="0"/>
              <a:t/>
            </a:r>
            <a:br>
              <a:rPr lang="en-US" altLang="ja-JP" dirty="0"/>
            </a:br>
            <a:r>
              <a:rPr lang="ja-JP" altLang="en-US" dirty="0" smtClean="0"/>
              <a:t>課題</a:t>
            </a:r>
            <a:r>
              <a:rPr lang="en-US" altLang="ja-JP" dirty="0" smtClean="0"/>
              <a:t/>
            </a:r>
            <a:br>
              <a:rPr lang="en-US" altLang="ja-JP" dirty="0" smtClean="0"/>
            </a:br>
            <a:r>
              <a:rPr lang="ja-JP" altLang="en-US" dirty="0" smtClean="0"/>
              <a:t>音声から雰囲気を判断する場合、怒って音が大きい波形なのか、賑わっていて大きい波形なのか判別するのが難しそう。人数や距離感などを判断材料にして</a:t>
            </a:r>
            <a:r>
              <a:rPr lang="ja-JP" altLang="en-US" dirty="0"/>
              <a:t>行う方</a:t>
            </a:r>
            <a:r>
              <a:rPr lang="ja-JP" altLang="en-US" dirty="0" smtClean="0"/>
              <a:t>がよさそう。</a:t>
            </a:r>
            <a:br>
              <a:rPr lang="ja-JP" altLang="en-US" dirty="0" smtClean="0"/>
            </a:br>
            <a:endParaRPr kumimoji="1" lang="ja-JP" altLang="en-US" dirty="0"/>
          </a:p>
        </p:txBody>
      </p:sp>
      <p:sp>
        <p:nvSpPr>
          <p:cNvPr id="4" name="正方形/長方形 3"/>
          <p:cNvSpPr/>
          <p:nvPr/>
        </p:nvSpPr>
        <p:spPr>
          <a:xfrm>
            <a:off x="903609" y="3740613"/>
            <a:ext cx="9462287" cy="3724096"/>
          </a:xfrm>
          <a:prstGeom prst="rect">
            <a:avLst/>
          </a:prstGeom>
        </p:spPr>
        <p:txBody>
          <a:bodyPr wrap="square">
            <a:spAutoFit/>
          </a:bodyPr>
          <a:lstStyle/>
          <a:p>
            <a:endParaRPr lang="en-US" altLang="ja-JP" dirty="0" smtClean="0"/>
          </a:p>
          <a:p>
            <a:r>
              <a:rPr lang="ja-JP" altLang="en-US" sz="2000" b="1" dirty="0" smtClean="0"/>
              <a:t>・ロードバランサーを使った</a:t>
            </a:r>
            <a:r>
              <a:rPr lang="en-US" altLang="ja-JP" sz="2000" b="1" dirty="0" smtClean="0"/>
              <a:t>EC</a:t>
            </a:r>
            <a:r>
              <a:rPr lang="ja-JP" altLang="en-US" sz="2000" b="1" dirty="0" smtClean="0"/>
              <a:t>サイト</a:t>
            </a:r>
            <a:r>
              <a:rPr lang="en-US" altLang="ja-JP" dirty="0" smtClean="0"/>
              <a:t/>
            </a:r>
            <a:br>
              <a:rPr lang="en-US" altLang="ja-JP" dirty="0" smtClean="0"/>
            </a:br>
            <a:r>
              <a:rPr lang="en-US" altLang="ja-JP" dirty="0" smtClean="0"/>
              <a:t/>
            </a:r>
            <a:br>
              <a:rPr lang="en-US" altLang="ja-JP" dirty="0" smtClean="0"/>
            </a:br>
            <a:r>
              <a:rPr lang="ja-JP" altLang="en-US" dirty="0" smtClean="0"/>
              <a:t>課題</a:t>
            </a:r>
            <a:r>
              <a:rPr lang="en-US" altLang="ja-JP" dirty="0" smtClean="0"/>
              <a:t/>
            </a:r>
            <a:br>
              <a:rPr lang="en-US" altLang="ja-JP" dirty="0" smtClean="0"/>
            </a:br>
            <a:r>
              <a:rPr lang="ja-JP" altLang="en-US" dirty="0" smtClean="0"/>
              <a:t>負荷分散処理させるためにサーバを複数に分けるが、一概に使用率が低いサーバが速いとは言えないのが問題。サーバとクライアントの距離が遠いとスピードは落ちてしまう。</a:t>
            </a:r>
            <a:r>
              <a:rPr lang="en-US" altLang="ja-JP" dirty="0" smtClean="0"/>
              <a:t/>
            </a:r>
            <a:br>
              <a:rPr lang="en-US" altLang="ja-JP" dirty="0" smtClean="0"/>
            </a:br>
            <a:r>
              <a:rPr lang="en-US" altLang="ja-JP" dirty="0" smtClean="0"/>
              <a:t/>
            </a:r>
            <a:br>
              <a:rPr lang="en-US" altLang="ja-JP" dirty="0" smtClean="0"/>
            </a:br>
            <a:r>
              <a:rPr lang="ja-JP" altLang="en-US" dirty="0" smtClean="0"/>
              <a:t>トラフィックが増えた場合には有効だが、トラフィックが少ないときはコストだけかかってしまう。余ったリソースを何かに使えないか。</a:t>
            </a:r>
            <a:endParaRPr lang="en-US" altLang="ja-JP" dirty="0" smtClean="0"/>
          </a:p>
          <a:p>
            <a:r>
              <a:rPr lang="en-US" altLang="ja-JP" dirty="0" smtClean="0"/>
              <a:t/>
            </a:r>
            <a:br>
              <a:rPr lang="en-US" altLang="ja-JP" dirty="0" smtClean="0"/>
            </a:br>
            <a:r>
              <a:rPr lang="ja-JP" altLang="en-US" dirty="0" smtClean="0"/>
              <a:t/>
            </a:r>
            <a:br>
              <a:rPr lang="ja-JP" altLang="en-US" dirty="0" smtClean="0"/>
            </a:br>
            <a:endParaRPr lang="en-US" altLang="ja-JP" dirty="0" smtClean="0"/>
          </a:p>
          <a:p>
            <a:endParaRPr lang="ja-JP" altLang="en-US" dirty="0"/>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1</a:t>
            </a:fld>
            <a:endParaRPr kumimoji="1" lang="ja-JP" altLang="en-US"/>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10</a:t>
            </a:fld>
            <a:endParaRPr kumimoji="1" lang="ja-JP" altLang="en-US"/>
          </a:p>
        </p:txBody>
      </p:sp>
      <p:sp>
        <p:nvSpPr>
          <p:cNvPr id="5" name="テキスト ボックス 4"/>
          <p:cNvSpPr txBox="1"/>
          <p:nvPr/>
        </p:nvSpPr>
        <p:spPr>
          <a:xfrm>
            <a:off x="583387" y="1827490"/>
            <a:ext cx="10373353" cy="1384995"/>
          </a:xfrm>
          <a:prstGeom prst="rect">
            <a:avLst/>
          </a:prstGeom>
          <a:noFill/>
        </p:spPr>
        <p:txBody>
          <a:bodyPr wrap="none" rtlCol="0">
            <a:spAutoFit/>
          </a:bodyPr>
          <a:lstStyle/>
          <a:p>
            <a:r>
              <a:rPr lang="ja-JP" altLang="en-US" sz="2800" dirty="0"/>
              <a:t>応答時間を計測するプログラムの作り方を調べた。</a:t>
            </a:r>
            <a:r>
              <a:rPr lang="en-US" altLang="ja-JP" sz="2800" dirty="0"/>
              <a:t>(</a:t>
            </a:r>
            <a:r>
              <a:rPr lang="ja-JP" altLang="en-US" sz="2800" dirty="0"/>
              <a:t>今週：</a:t>
            </a:r>
            <a:r>
              <a:rPr lang="en-US" altLang="ja-JP" sz="2800" dirty="0"/>
              <a:t>5/7</a:t>
            </a:r>
            <a:r>
              <a:rPr lang="en-US" altLang="ja-JP" sz="2800" dirty="0" smtClean="0"/>
              <a:t>)</a:t>
            </a:r>
            <a:endParaRPr lang="en-US" altLang="ja-JP" sz="2800" dirty="0"/>
          </a:p>
          <a:p>
            <a:endParaRPr lang="en-US" altLang="ja-JP" sz="2800" dirty="0"/>
          </a:p>
          <a:p>
            <a:r>
              <a:rPr lang="en-US" altLang="ja-JP" sz="2800" dirty="0" smtClean="0"/>
              <a:t>   Python</a:t>
            </a:r>
            <a:r>
              <a:rPr lang="ja-JP" altLang="en-US" sz="2800" dirty="0"/>
              <a:t>でも</a:t>
            </a:r>
            <a:r>
              <a:rPr lang="en-US" altLang="ja-JP" sz="2800" dirty="0"/>
              <a:t>PHP</a:t>
            </a:r>
            <a:r>
              <a:rPr lang="ja-JP" altLang="en-US" sz="2800" dirty="0"/>
              <a:t>でも計測をすることができる。</a:t>
            </a:r>
            <a:endParaRPr kumimoji="1" lang="en-US" altLang="ja-JP" sz="2800" dirty="0" smtClean="0"/>
          </a:p>
        </p:txBody>
      </p:sp>
      <p:sp>
        <p:nvSpPr>
          <p:cNvPr id="4" name="テキスト ボックス 3"/>
          <p:cNvSpPr txBox="1"/>
          <p:nvPr/>
        </p:nvSpPr>
        <p:spPr>
          <a:xfrm>
            <a:off x="583387" y="4526480"/>
            <a:ext cx="34197182" cy="646331"/>
          </a:xfrm>
          <a:prstGeom prst="rect">
            <a:avLst/>
          </a:prstGeom>
          <a:noFill/>
        </p:spPr>
        <p:txBody>
          <a:bodyPr wrap="none" rtlCol="0">
            <a:spAutoFit/>
          </a:bodyPr>
          <a:lstStyle/>
          <a:p>
            <a:r>
              <a:rPr lang="en-US" altLang="ja-JP" dirty="0" smtClean="0"/>
              <a:t>PHP</a:t>
            </a:r>
            <a:r>
              <a:rPr lang="ja-JP" altLang="en-US" dirty="0" err="1" smtClean="0"/>
              <a:t>での</a:t>
            </a:r>
            <a:r>
              <a:rPr lang="ja-JP" altLang="en-US" dirty="0" smtClean="0"/>
              <a:t>やり方</a:t>
            </a:r>
            <a:r>
              <a:rPr lang="en-US" altLang="ja-JP" dirty="0" smtClean="0"/>
              <a:t/>
            </a:r>
            <a:br>
              <a:rPr lang="en-US" altLang="ja-JP" dirty="0" smtClean="0"/>
            </a:br>
            <a:r>
              <a:rPr lang="en-US" altLang="ja-JP" dirty="0" smtClean="0"/>
              <a:t>https</a:t>
            </a:r>
            <a:r>
              <a:rPr lang="en-US" altLang="ja-JP" dirty="0"/>
              <a:t>://www.84kure.com/blog/2014/08/19/php-%E3%82%A6%E3%82%A7%E3%83%96%E3%82%B5%E3%83%BC%E3%83%90%E3%83%BC%E3%81%AE%E3%83%AC%E3%82%B9%E3%83%9D%E3%83%B3%E3%82%B9%E3%82%BF%E3%82%A4%E3%83%A0%E3%82%92%E8%A8%88%E6%B8%AC%E3%81%99%E3%82%8B/</a:t>
            </a:r>
            <a:endParaRPr kumimoji="1" lang="ja-JP" altLang="en-US" dirty="0"/>
          </a:p>
        </p:txBody>
      </p:sp>
      <p:sp>
        <p:nvSpPr>
          <p:cNvPr id="6" name="テキスト ボックス 5"/>
          <p:cNvSpPr txBox="1"/>
          <p:nvPr/>
        </p:nvSpPr>
        <p:spPr>
          <a:xfrm>
            <a:off x="583387" y="5252353"/>
            <a:ext cx="7380547" cy="646331"/>
          </a:xfrm>
          <a:prstGeom prst="rect">
            <a:avLst/>
          </a:prstGeom>
          <a:noFill/>
        </p:spPr>
        <p:txBody>
          <a:bodyPr wrap="none" rtlCol="0">
            <a:spAutoFit/>
          </a:bodyPr>
          <a:lstStyle/>
          <a:p>
            <a:r>
              <a:rPr lang="en-US" altLang="ja-JP" dirty="0" smtClean="0"/>
              <a:t>Python</a:t>
            </a:r>
            <a:r>
              <a:rPr lang="ja-JP" altLang="en-US" dirty="0" err="1" smtClean="0"/>
              <a:t>での</a:t>
            </a:r>
            <a:r>
              <a:rPr lang="ja-JP" altLang="en-US" dirty="0" smtClean="0"/>
              <a:t>やり方</a:t>
            </a:r>
            <a:r>
              <a:rPr lang="en-US" altLang="ja-JP" dirty="0" smtClean="0"/>
              <a:t/>
            </a:r>
            <a:br>
              <a:rPr lang="en-US" altLang="ja-JP" dirty="0" smtClean="0"/>
            </a:br>
            <a:r>
              <a:rPr lang="en-US" altLang="ja-JP" dirty="0" smtClean="0"/>
              <a:t>https</a:t>
            </a:r>
            <a:r>
              <a:rPr lang="en-US" altLang="ja-JP" dirty="0"/>
              <a:t>://dot-blog.jp/news/python-measure-request-response-time/</a:t>
            </a:r>
            <a:endParaRPr kumimoji="1" lang="ja-JP" altLang="en-US" dirty="0"/>
          </a:p>
        </p:txBody>
      </p:sp>
      <p:sp>
        <p:nvSpPr>
          <p:cNvPr id="7" name="テキスト ボックス 6"/>
          <p:cNvSpPr txBox="1"/>
          <p:nvPr/>
        </p:nvSpPr>
        <p:spPr>
          <a:xfrm>
            <a:off x="496302" y="4003260"/>
            <a:ext cx="1980029" cy="523220"/>
          </a:xfrm>
          <a:prstGeom prst="rect">
            <a:avLst/>
          </a:prstGeom>
          <a:noFill/>
        </p:spPr>
        <p:txBody>
          <a:bodyPr wrap="none" rtlCol="0">
            <a:spAutoFit/>
          </a:bodyPr>
          <a:lstStyle/>
          <a:p>
            <a:r>
              <a:rPr lang="ja-JP" altLang="en-US" sz="2800" dirty="0" smtClean="0"/>
              <a:t>参考サイト</a:t>
            </a:r>
            <a:endParaRPr kumimoji="1" lang="en-US" altLang="ja-JP" sz="2800" dirty="0" smtClean="0"/>
          </a:p>
        </p:txBody>
      </p:sp>
      <p:sp>
        <p:nvSpPr>
          <p:cNvPr id="8" name="テキスト ボックス 7"/>
          <p:cNvSpPr txBox="1"/>
          <p:nvPr/>
        </p:nvSpPr>
        <p:spPr>
          <a:xfrm>
            <a:off x="583387" y="5978227"/>
            <a:ext cx="5828840" cy="646331"/>
          </a:xfrm>
          <a:prstGeom prst="rect">
            <a:avLst/>
          </a:prstGeom>
          <a:noFill/>
        </p:spPr>
        <p:txBody>
          <a:bodyPr wrap="none" rtlCol="0">
            <a:spAutoFit/>
          </a:bodyPr>
          <a:lstStyle/>
          <a:p>
            <a:r>
              <a:rPr lang="en-US" altLang="ja-JP" dirty="0"/>
              <a:t>requests </a:t>
            </a:r>
            <a:r>
              <a:rPr lang="ja-JP" altLang="en-US" dirty="0" smtClean="0"/>
              <a:t>モジュールについて</a:t>
            </a:r>
            <a:r>
              <a:rPr lang="en-US" altLang="ja-JP" dirty="0" smtClean="0"/>
              <a:t/>
            </a:r>
            <a:br>
              <a:rPr lang="en-US" altLang="ja-JP" dirty="0" smtClean="0"/>
            </a:br>
            <a:r>
              <a:rPr lang="en-US" altLang="ja-JP" dirty="0" smtClean="0"/>
              <a:t>https://inokara.hateblo.jp/entry/2015/10/12/144532</a:t>
            </a:r>
            <a:endParaRPr kumimoji="1" lang="ja-JP" altLang="en-US" dirty="0"/>
          </a:p>
        </p:txBody>
      </p:sp>
    </p:spTree>
    <p:extLst>
      <p:ext uri="{BB962C8B-B14F-4D97-AF65-F5344CB8AC3E}">
        <p14:creationId xmlns:p14="http://schemas.microsoft.com/office/powerpoint/2010/main" val="18045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11</a:t>
            </a:fld>
            <a:endParaRPr kumimoji="1" lang="ja-JP" altLang="en-US"/>
          </a:p>
        </p:txBody>
      </p:sp>
      <p:sp>
        <p:nvSpPr>
          <p:cNvPr id="8" name="テキスト ボックス 7"/>
          <p:cNvSpPr txBox="1"/>
          <p:nvPr/>
        </p:nvSpPr>
        <p:spPr>
          <a:xfrm>
            <a:off x="1414130" y="5834750"/>
            <a:ext cx="9212778" cy="584775"/>
          </a:xfrm>
          <a:prstGeom prst="rect">
            <a:avLst/>
          </a:prstGeom>
          <a:noFill/>
        </p:spPr>
        <p:txBody>
          <a:bodyPr wrap="none" rtlCol="0">
            <a:spAutoFit/>
          </a:bodyPr>
          <a:lstStyle/>
          <a:p>
            <a:r>
              <a:rPr lang="ja-JP" altLang="en-US" sz="3200" dirty="0"/>
              <a:t>→これらを作り変えてデータを取るようにする。</a:t>
            </a:r>
            <a:endParaRPr kumimoji="1" lang="ja-JP" altLang="en-US" sz="3200" dirty="0"/>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902" y="1828800"/>
            <a:ext cx="5222069" cy="3150606"/>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121" y="2484761"/>
            <a:ext cx="5504121" cy="1799677"/>
          </a:xfrm>
          <a:prstGeom prst="rect">
            <a:avLst/>
          </a:prstGeom>
        </p:spPr>
      </p:pic>
      <p:sp>
        <p:nvSpPr>
          <p:cNvPr id="12" name="テキスト ボックス 11"/>
          <p:cNvSpPr txBox="1"/>
          <p:nvPr/>
        </p:nvSpPr>
        <p:spPr>
          <a:xfrm>
            <a:off x="838200" y="5160547"/>
            <a:ext cx="8619667" cy="369332"/>
          </a:xfrm>
          <a:prstGeom prst="rect">
            <a:avLst/>
          </a:prstGeom>
          <a:noFill/>
        </p:spPr>
        <p:txBody>
          <a:bodyPr wrap="none" rtlCol="0">
            <a:spAutoFit/>
          </a:bodyPr>
          <a:lstStyle/>
          <a:p>
            <a:r>
              <a:rPr lang="en-US" altLang="ja-JP" dirty="0"/>
              <a:t>requests </a:t>
            </a:r>
            <a:r>
              <a:rPr lang="ja-JP" altLang="en-US" dirty="0"/>
              <a:t>モジュールの </a:t>
            </a:r>
            <a:r>
              <a:rPr lang="en-US" altLang="ja-JP" dirty="0"/>
              <a:t>Response </a:t>
            </a:r>
            <a:r>
              <a:rPr lang="ja-JP" altLang="en-US" dirty="0"/>
              <a:t>オブジェクトで利用可能な </a:t>
            </a:r>
            <a:r>
              <a:rPr lang="en-US" altLang="ja-JP" dirty="0"/>
              <a:t>elapsed </a:t>
            </a:r>
            <a:r>
              <a:rPr lang="ja-JP" altLang="en-US" dirty="0"/>
              <a:t>パラメータ</a:t>
            </a:r>
            <a:endParaRPr kumimoji="1" lang="ja-JP" altLang="en-US" dirty="0"/>
          </a:p>
        </p:txBody>
      </p:sp>
    </p:spTree>
    <p:extLst>
      <p:ext uri="{BB962C8B-B14F-4D97-AF65-F5344CB8AC3E}">
        <p14:creationId xmlns:p14="http://schemas.microsoft.com/office/powerpoint/2010/main" val="95031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12</a:t>
            </a:fld>
            <a:endParaRPr kumimoji="1" lang="ja-JP" altLang="en-US"/>
          </a:p>
        </p:txBody>
      </p:sp>
      <p:sp>
        <p:nvSpPr>
          <p:cNvPr id="8" name="テキスト ボックス 7"/>
          <p:cNvSpPr txBox="1"/>
          <p:nvPr/>
        </p:nvSpPr>
        <p:spPr>
          <a:xfrm>
            <a:off x="521502" y="1690688"/>
            <a:ext cx="8802410" cy="4647426"/>
          </a:xfrm>
          <a:prstGeom prst="rect">
            <a:avLst/>
          </a:prstGeom>
          <a:noFill/>
        </p:spPr>
        <p:txBody>
          <a:bodyPr wrap="none" rtlCol="0">
            <a:spAutoFit/>
          </a:bodyPr>
          <a:lstStyle/>
          <a:p>
            <a:r>
              <a:rPr lang="ja-JP" altLang="en-US" sz="3200" dirty="0"/>
              <a:t>現時点の課題</a:t>
            </a:r>
          </a:p>
          <a:p>
            <a:endParaRPr lang="ja-JP" altLang="en-US" sz="2400" dirty="0"/>
          </a:p>
          <a:p>
            <a:r>
              <a:rPr lang="ja-JP" altLang="en-US" sz="2400" dirty="0"/>
              <a:t>・レスポンス速度の計測は出来たが、これをデータに落として</a:t>
            </a:r>
          </a:p>
          <a:p>
            <a:r>
              <a:rPr lang="en-US" altLang="ja-JP" sz="2400" dirty="0"/>
              <a:t>1</a:t>
            </a:r>
            <a:r>
              <a:rPr lang="ja-JP" altLang="en-US" sz="2400" dirty="0"/>
              <a:t>日の平均レスポンス速度の結果を得る。</a:t>
            </a:r>
          </a:p>
          <a:p>
            <a:r>
              <a:rPr lang="ja-JP" altLang="en-US" sz="2400" dirty="0"/>
              <a:t>これが出来れば⇒</a:t>
            </a:r>
            <a:r>
              <a:rPr lang="en-US" altLang="ja-JP" sz="2400" dirty="0"/>
              <a:t>LB</a:t>
            </a:r>
            <a:r>
              <a:rPr lang="ja-JP" altLang="en-US" sz="2400" dirty="0"/>
              <a:t>の割り振りの判断材料になる！</a:t>
            </a:r>
          </a:p>
          <a:p>
            <a:endParaRPr lang="ja-JP" altLang="en-US" sz="2400" dirty="0"/>
          </a:p>
          <a:p>
            <a:r>
              <a:rPr lang="ja-JP" altLang="en-US" sz="2400" dirty="0"/>
              <a:t>・計測したデータをどこにとっておけばいいか。</a:t>
            </a:r>
          </a:p>
          <a:p>
            <a:r>
              <a:rPr lang="ja-JP" altLang="en-US" sz="2400" dirty="0"/>
              <a:t>最終的に取ったデータは人間がみて判断するわけでは</a:t>
            </a:r>
            <a:r>
              <a:rPr lang="ja-JP" altLang="en-US" sz="2400" dirty="0" smtClean="0"/>
              <a:t>ない</a:t>
            </a:r>
            <a:r>
              <a:rPr lang="en-US" altLang="ja-JP" sz="2400" dirty="0" smtClean="0"/>
              <a:t/>
            </a:r>
            <a:br>
              <a:rPr lang="en-US" altLang="ja-JP" sz="2400" dirty="0" smtClean="0"/>
            </a:br>
            <a:r>
              <a:rPr lang="en-US" altLang="ja-JP" sz="2400" dirty="0" smtClean="0"/>
              <a:t>(</a:t>
            </a:r>
            <a:r>
              <a:rPr lang="en-US" altLang="ja-JP" sz="2400" dirty="0"/>
              <a:t>LB</a:t>
            </a:r>
            <a:r>
              <a:rPr lang="ja-JP" altLang="en-US" sz="2400" dirty="0"/>
              <a:t>が割り振るためにデータを計測している</a:t>
            </a:r>
            <a:r>
              <a:rPr lang="en-US" altLang="ja-JP" sz="2400" dirty="0" smtClean="0"/>
              <a:t>)</a:t>
            </a:r>
            <a:r>
              <a:rPr lang="ja-JP" altLang="en-US" sz="2400" dirty="0" smtClean="0"/>
              <a:t>ので</a:t>
            </a:r>
            <a:r>
              <a:rPr lang="en-US" altLang="ja-JP" sz="2400" dirty="0" smtClean="0"/>
              <a:t/>
            </a:r>
            <a:br>
              <a:rPr lang="en-US" altLang="ja-JP" sz="2400" dirty="0" smtClean="0"/>
            </a:br>
            <a:r>
              <a:rPr lang="ja-JP" altLang="en-US" sz="2400" dirty="0" smtClean="0"/>
              <a:t>後</a:t>
            </a:r>
            <a:r>
              <a:rPr lang="ja-JP" altLang="en-US" sz="2400" dirty="0"/>
              <a:t>のことを</a:t>
            </a:r>
            <a:r>
              <a:rPr lang="ja-JP" altLang="en-US" sz="2400" dirty="0" smtClean="0"/>
              <a:t>考えると</a:t>
            </a:r>
            <a:r>
              <a:rPr lang="en-US" altLang="ja-JP" sz="2400" dirty="0" smtClean="0"/>
              <a:t/>
            </a:r>
            <a:br>
              <a:rPr lang="en-US" altLang="ja-JP" sz="2400" dirty="0" smtClean="0"/>
            </a:br>
            <a:endParaRPr lang="ja-JP" altLang="en-US" sz="2400" dirty="0"/>
          </a:p>
          <a:p>
            <a:r>
              <a:rPr lang="en-US" altLang="ja-JP" sz="2400" dirty="0" smtClean="0"/>
              <a:t>CSV</a:t>
            </a:r>
            <a:r>
              <a:rPr lang="ja-JP" altLang="en-US" sz="2400" dirty="0" smtClean="0"/>
              <a:t>より</a:t>
            </a:r>
            <a:r>
              <a:rPr lang="en-US" altLang="ja-JP" sz="2400" dirty="0" smtClean="0"/>
              <a:t>MYSQL</a:t>
            </a:r>
            <a:r>
              <a:rPr lang="ja-JP" altLang="en-US" sz="2400" dirty="0"/>
              <a:t>？</a:t>
            </a:r>
            <a:endParaRPr kumimoji="1" lang="ja-JP" altLang="en-US" sz="2400" dirty="0"/>
          </a:p>
        </p:txBody>
      </p:sp>
    </p:spTree>
    <p:extLst>
      <p:ext uri="{BB962C8B-B14F-4D97-AF65-F5344CB8AC3E}">
        <p14:creationId xmlns:p14="http://schemas.microsoft.com/office/powerpoint/2010/main" val="149357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13</a:t>
            </a:fld>
            <a:endParaRPr kumimoji="1" lang="ja-JP" altLang="en-US"/>
          </a:p>
        </p:txBody>
      </p:sp>
      <p:sp>
        <p:nvSpPr>
          <p:cNvPr id="8" name="テキスト ボックス 7"/>
          <p:cNvSpPr txBox="1"/>
          <p:nvPr/>
        </p:nvSpPr>
        <p:spPr>
          <a:xfrm>
            <a:off x="968070" y="1961415"/>
            <a:ext cx="9212778" cy="2062103"/>
          </a:xfrm>
          <a:prstGeom prst="rect">
            <a:avLst/>
          </a:prstGeom>
          <a:noFill/>
        </p:spPr>
        <p:txBody>
          <a:bodyPr wrap="none" rtlCol="0">
            <a:spAutoFit/>
          </a:bodyPr>
          <a:lstStyle/>
          <a:p>
            <a:r>
              <a:rPr lang="ja-JP" altLang="en-US" sz="3200" dirty="0"/>
              <a:t>今週</a:t>
            </a:r>
            <a:r>
              <a:rPr lang="en-US" altLang="ja-JP" sz="3200" dirty="0"/>
              <a:t>(5/7)</a:t>
            </a:r>
            <a:r>
              <a:rPr lang="ja-JP" altLang="en-US" sz="3200" dirty="0"/>
              <a:t>行ったこと</a:t>
            </a:r>
          </a:p>
          <a:p>
            <a:r>
              <a:rPr lang="ja-JP" altLang="en-US" sz="3200" dirty="0"/>
              <a:t>・レスポンス速度を</a:t>
            </a:r>
            <a:r>
              <a:rPr lang="ja-JP" altLang="en-US" sz="3200" dirty="0" smtClean="0"/>
              <a:t>測るプログラム作成（途中）</a:t>
            </a:r>
            <a:endParaRPr lang="ja-JP" altLang="en-US" sz="3200" dirty="0"/>
          </a:p>
          <a:p>
            <a:r>
              <a:rPr lang="ja-JP" altLang="en-US" sz="3200" dirty="0"/>
              <a:t>・</a:t>
            </a:r>
            <a:r>
              <a:rPr lang="en-US" altLang="ja-JP" sz="3200" dirty="0"/>
              <a:t>C</a:t>
            </a:r>
            <a:r>
              <a:rPr lang="ja-JP" altLang="en-US" sz="3200" dirty="0"/>
              <a:t>言語、</a:t>
            </a:r>
            <a:r>
              <a:rPr lang="en-US" altLang="ja-JP" sz="3200" dirty="0"/>
              <a:t>Python</a:t>
            </a:r>
            <a:r>
              <a:rPr lang="ja-JP" altLang="en-US" sz="3200" dirty="0"/>
              <a:t>の</a:t>
            </a:r>
            <a:r>
              <a:rPr lang="ja-JP" altLang="en-US" sz="3200" dirty="0" smtClean="0"/>
              <a:t>勉強</a:t>
            </a:r>
            <a:r>
              <a:rPr lang="en-US" altLang="ja-JP" sz="3200" dirty="0" smtClean="0"/>
              <a:t>(</a:t>
            </a:r>
            <a:r>
              <a:rPr lang="ja-JP" altLang="en-US" sz="3200" dirty="0" smtClean="0"/>
              <a:t>ちょっとだけ</a:t>
            </a:r>
            <a:r>
              <a:rPr lang="en-US" altLang="ja-JP" sz="3200" dirty="0" smtClean="0"/>
              <a:t>)</a:t>
            </a:r>
            <a:endParaRPr lang="ja-JP" altLang="en-US" sz="3200" dirty="0"/>
          </a:p>
          <a:p>
            <a:r>
              <a:rPr lang="ja-JP" altLang="en-US" sz="3200" dirty="0"/>
              <a:t>・レスポンス</a:t>
            </a:r>
            <a:r>
              <a:rPr lang="ja-JP" altLang="en-US" sz="3200" dirty="0" smtClean="0"/>
              <a:t>時間の用語を調べた。</a:t>
            </a:r>
            <a:endParaRPr kumimoji="1" lang="ja-JP" altLang="en-US" sz="2400" dirty="0"/>
          </a:p>
        </p:txBody>
      </p:sp>
    </p:spTree>
    <p:extLst>
      <p:ext uri="{BB962C8B-B14F-4D97-AF65-F5344CB8AC3E}">
        <p14:creationId xmlns:p14="http://schemas.microsoft.com/office/powerpoint/2010/main" val="121059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テーマ案（没）</a:t>
            </a:r>
            <a:endParaRPr kumimoji="1" lang="ja-JP" altLang="en-US" dirty="0"/>
          </a:p>
        </p:txBody>
      </p:sp>
      <p:sp>
        <p:nvSpPr>
          <p:cNvPr id="3" name="正方形/長方形 2"/>
          <p:cNvSpPr/>
          <p:nvPr/>
        </p:nvSpPr>
        <p:spPr>
          <a:xfrm>
            <a:off x="655455" y="2274838"/>
            <a:ext cx="10924248" cy="1477328"/>
          </a:xfrm>
          <a:prstGeom prst="rect">
            <a:avLst/>
          </a:prstGeom>
        </p:spPr>
        <p:txBody>
          <a:bodyPr wrap="square">
            <a:spAutoFit/>
          </a:bodyPr>
          <a:lstStyle/>
          <a:p>
            <a:r>
              <a:rPr lang="ja-JP" altLang="en-US" dirty="0"/>
              <a:t>・行動に基づいた落とし物捜索システム。</a:t>
            </a:r>
            <a:endParaRPr lang="en-US" altLang="ja-JP" dirty="0"/>
          </a:p>
          <a:p>
            <a:r>
              <a:rPr lang="ja-JP" altLang="en-US" dirty="0"/>
              <a:t>→やみくもに落とした場所を探すのは効率が悪いので、機械学習を使いその人の落としそうな場所を知らせるシステム。</a:t>
            </a:r>
            <a:endParaRPr lang="en-US" altLang="ja-JP" dirty="0"/>
          </a:p>
          <a:p>
            <a:r>
              <a:rPr lang="ja-JP" altLang="en-US" dirty="0"/>
              <a:t>移動パスの絞り込みや数十万人の履歴のパスを匿名化して管理することになる。</a:t>
            </a:r>
            <a:r>
              <a:rPr lang="en-US" altLang="ja-JP" dirty="0"/>
              <a:t/>
            </a:r>
            <a:br>
              <a:rPr lang="en-US" altLang="ja-JP" dirty="0"/>
            </a:br>
            <a:r>
              <a:rPr lang="ja-JP" altLang="en-US" dirty="0"/>
              <a:t>そもそもキーファインダーのようなタグを使えば落とし物を無くせるのでこのシステムはよくない。</a:t>
            </a:r>
            <a:endParaRPr lang="en-US" altLang="ja-JP"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2</a:t>
            </a:fld>
            <a:endParaRPr kumimoji="1" lang="ja-JP" altLang="en-US"/>
          </a:p>
        </p:txBody>
      </p:sp>
    </p:spTree>
    <p:extLst>
      <p:ext uri="{BB962C8B-B14F-4D97-AF65-F5344CB8AC3E}">
        <p14:creationId xmlns:p14="http://schemas.microsoft.com/office/powerpoint/2010/main" val="1282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卒研テーマ決め</a:t>
            </a:r>
            <a:r>
              <a:rPr kumimoji="1" lang="en-US" altLang="ja-JP" dirty="0" smtClean="0"/>
              <a:t>4/30</a:t>
            </a:r>
            <a:endParaRPr kumimoji="1" lang="ja-JP" altLang="en-US" dirty="0"/>
          </a:p>
        </p:txBody>
      </p:sp>
      <p:sp>
        <p:nvSpPr>
          <p:cNvPr id="3" name="テキスト ボックス 2"/>
          <p:cNvSpPr txBox="1"/>
          <p:nvPr/>
        </p:nvSpPr>
        <p:spPr>
          <a:xfrm>
            <a:off x="838200" y="1690688"/>
            <a:ext cx="9623147" cy="2062103"/>
          </a:xfrm>
          <a:prstGeom prst="rect">
            <a:avLst/>
          </a:prstGeom>
          <a:noFill/>
        </p:spPr>
        <p:txBody>
          <a:bodyPr wrap="none" rtlCol="0">
            <a:spAutoFit/>
          </a:bodyPr>
          <a:lstStyle/>
          <a:p>
            <a:r>
              <a:rPr lang="ja-JP" altLang="en-US" sz="3200" dirty="0" smtClean="0"/>
              <a:t>「観光地</a:t>
            </a:r>
            <a:r>
              <a:rPr lang="ja-JP" altLang="en-US" sz="3200" dirty="0"/>
              <a:t>推薦の動画を処理する</a:t>
            </a:r>
            <a:r>
              <a:rPr lang="ja-JP" altLang="en-US" sz="3200" dirty="0" smtClean="0"/>
              <a:t>ロードバランサー」</a:t>
            </a:r>
            <a:endParaRPr lang="ja-JP" altLang="en-US" sz="3200" dirty="0"/>
          </a:p>
          <a:p>
            <a:r>
              <a:rPr lang="ja-JP" altLang="en-US" sz="3200" dirty="0"/>
              <a:t>という</a:t>
            </a:r>
            <a:r>
              <a:rPr lang="ja-JP" altLang="en-US" sz="3200" dirty="0" smtClean="0"/>
              <a:t>アーキテクチャ</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自分</a:t>
            </a:r>
            <a:r>
              <a:rPr lang="ja-JP" altLang="en-US" sz="3200" dirty="0"/>
              <a:t>が担当するのはＬＢの部分</a:t>
            </a:r>
            <a:endParaRPr kumimoji="1" lang="ja-JP" altLang="en-US" sz="3200" dirty="0"/>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3</a:t>
            </a:fld>
            <a:endParaRPr kumimoji="1" lang="ja-JP" altLang="en-US"/>
          </a:p>
        </p:txBody>
      </p:sp>
    </p:spTree>
    <p:extLst>
      <p:ext uri="{BB962C8B-B14F-4D97-AF65-F5344CB8AC3E}">
        <p14:creationId xmlns:p14="http://schemas.microsoft.com/office/powerpoint/2010/main" val="9492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838200" y="365125"/>
            <a:ext cx="10515600" cy="1325563"/>
          </a:xfrm>
        </p:spPr>
        <p:txBody>
          <a:bodyPr/>
          <a:lstStyle/>
          <a:p>
            <a:r>
              <a:rPr kumimoji="1" lang="ja-JP" altLang="en-US" dirty="0" smtClean="0"/>
              <a:t>卒研テーマ決め</a:t>
            </a:r>
            <a:r>
              <a:rPr lang="en-US" altLang="ja-JP" dirty="0"/>
              <a:t>4/30</a:t>
            </a:r>
            <a:endParaRPr kumimoji="1" lang="ja-JP" altLang="en-US" dirty="0"/>
          </a:p>
        </p:txBody>
      </p:sp>
      <p:sp>
        <p:nvSpPr>
          <p:cNvPr id="6" name="テキスト ボックス 5"/>
          <p:cNvSpPr txBox="1"/>
          <p:nvPr/>
        </p:nvSpPr>
        <p:spPr>
          <a:xfrm>
            <a:off x="838200" y="1690688"/>
            <a:ext cx="9430787" cy="4524315"/>
          </a:xfrm>
          <a:prstGeom prst="rect">
            <a:avLst/>
          </a:prstGeom>
          <a:noFill/>
        </p:spPr>
        <p:txBody>
          <a:bodyPr wrap="none" rtlCol="0">
            <a:spAutoFit/>
          </a:bodyPr>
          <a:lstStyle/>
          <a:p>
            <a:r>
              <a:rPr lang="ja-JP" altLang="en-US" sz="3200" dirty="0" smtClean="0"/>
              <a:t>ロードバランサー</a:t>
            </a:r>
            <a:endParaRPr lang="ja-JP" altLang="en-US" sz="3200" dirty="0"/>
          </a:p>
          <a:p>
            <a:r>
              <a:rPr lang="en-US" altLang="ja-JP" sz="3200" dirty="0" smtClean="0"/>
              <a:t/>
            </a:r>
            <a:br>
              <a:rPr lang="en-US" altLang="ja-JP" sz="3200" dirty="0" smtClean="0"/>
            </a:br>
            <a:r>
              <a:rPr lang="en-US" altLang="ja-JP" sz="3200" dirty="0" smtClean="0"/>
              <a:t>client</a:t>
            </a:r>
            <a:r>
              <a:rPr lang="ja-JP" altLang="en-US" sz="3200" dirty="0"/>
              <a:t>からのリクエストを現在のコネクション数が</a:t>
            </a:r>
          </a:p>
          <a:p>
            <a:r>
              <a:rPr lang="ja-JP" altLang="en-US" sz="3200" dirty="0"/>
              <a:t>最も少ないサーバーに転送している</a:t>
            </a:r>
            <a:r>
              <a:rPr lang="ja-JP" altLang="en-US" sz="3200" dirty="0" smtClean="0"/>
              <a:t>。</a:t>
            </a:r>
            <a:r>
              <a:rPr lang="en-US" altLang="ja-JP" sz="3200" dirty="0" smtClean="0"/>
              <a:t/>
            </a:r>
            <a:br>
              <a:rPr lang="en-US" altLang="ja-JP" sz="3200" dirty="0" smtClean="0"/>
            </a:br>
            <a:r>
              <a:rPr lang="ja-JP" altLang="en-US" sz="3200" dirty="0" smtClean="0"/>
              <a:t>→「</a:t>
            </a:r>
            <a:r>
              <a:rPr lang="ja-JP" altLang="en-US" sz="3200" dirty="0"/>
              <a:t>リーストコネクション」</a:t>
            </a:r>
          </a:p>
          <a:p>
            <a:r>
              <a:rPr lang="en-US" altLang="ja-JP" sz="3200" dirty="0" smtClean="0"/>
              <a:t/>
            </a:r>
            <a:br>
              <a:rPr lang="en-US" altLang="ja-JP" sz="3200" dirty="0" smtClean="0"/>
            </a:br>
            <a:r>
              <a:rPr lang="ja-JP" altLang="en-US" sz="3200" dirty="0" smtClean="0"/>
              <a:t>アクセス</a:t>
            </a:r>
            <a:r>
              <a:rPr lang="ja-JP" altLang="en-US" sz="3200" dirty="0"/>
              <a:t>のリクエストをすべてのサーバー</a:t>
            </a:r>
            <a:r>
              <a:rPr lang="ja-JP" altLang="en-US" sz="3200" dirty="0" smtClean="0"/>
              <a:t>に</a:t>
            </a:r>
            <a:r>
              <a:rPr lang="en-US" altLang="ja-JP" sz="3200" dirty="0" smtClean="0"/>
              <a:t/>
            </a:r>
            <a:br>
              <a:rPr lang="en-US" altLang="ja-JP" sz="3200" dirty="0" smtClean="0"/>
            </a:br>
            <a:r>
              <a:rPr lang="ja-JP" altLang="en-US" sz="3200" dirty="0" smtClean="0"/>
              <a:t>等しく</a:t>
            </a:r>
            <a:r>
              <a:rPr lang="ja-JP" altLang="en-US" sz="3200" dirty="0"/>
              <a:t>分散</a:t>
            </a:r>
            <a:r>
              <a:rPr lang="ja-JP" altLang="en-US" sz="3200" dirty="0" smtClean="0"/>
              <a:t>する</a:t>
            </a:r>
            <a:r>
              <a:rPr lang="en-US" altLang="ja-JP" sz="3200" dirty="0" smtClean="0"/>
              <a:t/>
            </a:r>
            <a:br>
              <a:rPr lang="en-US" altLang="ja-JP" sz="3200" dirty="0" smtClean="0"/>
            </a:br>
            <a:r>
              <a:rPr lang="ja-JP" altLang="en-US" sz="3200" dirty="0" smtClean="0"/>
              <a:t>→「</a:t>
            </a:r>
            <a:r>
              <a:rPr lang="ja-JP" altLang="en-US" sz="3200" dirty="0"/>
              <a:t>ラウンドロビン</a:t>
            </a:r>
            <a:r>
              <a:rPr lang="ja-JP" altLang="en-US" sz="3200" dirty="0" smtClean="0"/>
              <a:t>」が</a:t>
            </a:r>
            <a:r>
              <a:rPr lang="ja-JP" altLang="en-US" sz="3200" dirty="0"/>
              <a:t>主流</a:t>
            </a:r>
            <a:endParaRPr kumimoji="1" lang="ja-JP" altLang="en-US" sz="3200"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4</a:t>
            </a:fld>
            <a:endParaRPr kumimoji="1" lang="ja-JP" altLang="en-US"/>
          </a:p>
        </p:txBody>
      </p:sp>
    </p:spTree>
    <p:extLst>
      <p:ext uri="{BB962C8B-B14F-4D97-AF65-F5344CB8AC3E}">
        <p14:creationId xmlns:p14="http://schemas.microsoft.com/office/powerpoint/2010/main" val="1963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1325563"/>
          </a:xfrm>
        </p:spPr>
        <p:txBody>
          <a:bodyPr/>
          <a:lstStyle/>
          <a:p>
            <a:r>
              <a:rPr kumimoji="1" lang="ja-JP" altLang="en-US" dirty="0" smtClean="0"/>
              <a:t>卒研テーマ決め</a:t>
            </a:r>
            <a:r>
              <a:rPr lang="en-US" altLang="ja-JP" dirty="0"/>
              <a:t>4/30</a:t>
            </a:r>
            <a:endParaRPr kumimoji="1" lang="ja-JP" altLang="en-US" dirty="0"/>
          </a:p>
        </p:txBody>
      </p:sp>
      <p:sp>
        <p:nvSpPr>
          <p:cNvPr id="5" name="テキスト ボックス 4"/>
          <p:cNvSpPr txBox="1"/>
          <p:nvPr/>
        </p:nvSpPr>
        <p:spPr>
          <a:xfrm>
            <a:off x="838200" y="1690688"/>
            <a:ext cx="10033516" cy="4524315"/>
          </a:xfrm>
          <a:prstGeom prst="rect">
            <a:avLst/>
          </a:prstGeom>
          <a:noFill/>
        </p:spPr>
        <p:txBody>
          <a:bodyPr wrap="none" rtlCol="0">
            <a:spAutoFit/>
          </a:bodyPr>
          <a:lstStyle/>
          <a:p>
            <a:r>
              <a:rPr lang="ja-JP" altLang="en-US" sz="3200" dirty="0" smtClean="0"/>
              <a:t>前回の卒研の会議で</a:t>
            </a:r>
            <a:r>
              <a:rPr lang="en-US" altLang="ja-JP" sz="3200" dirty="0" smtClean="0"/>
              <a:t/>
            </a:r>
            <a:br>
              <a:rPr lang="en-US" altLang="ja-JP" sz="3200" dirty="0" smtClean="0"/>
            </a:br>
            <a:endParaRPr lang="en-US" altLang="ja-JP" sz="3200" dirty="0" smtClean="0"/>
          </a:p>
          <a:p>
            <a:r>
              <a:rPr lang="ja-JP" altLang="en-US" sz="3200" dirty="0" smtClean="0"/>
              <a:t>現行の</a:t>
            </a:r>
            <a:r>
              <a:rPr lang="en-US" altLang="ja-JP" sz="3200" dirty="0" smtClean="0"/>
              <a:t>LB</a:t>
            </a:r>
            <a:r>
              <a:rPr lang="ja-JP" altLang="en-US" sz="3200" dirty="0" smtClean="0"/>
              <a:t>は負荷</a:t>
            </a:r>
            <a:r>
              <a:rPr lang="ja-JP" altLang="en-US" sz="3200" dirty="0"/>
              <a:t>（ロード）しかみてないので</a:t>
            </a:r>
          </a:p>
          <a:p>
            <a:r>
              <a:rPr lang="ja-JP" altLang="en-US" sz="3200" dirty="0"/>
              <a:t>観光地推薦をターゲット</a:t>
            </a:r>
            <a:r>
              <a:rPr lang="ja-JP" altLang="en-US" sz="3200" dirty="0" smtClean="0"/>
              <a:t>に</a:t>
            </a:r>
            <a:endParaRPr lang="en-US" altLang="ja-JP" sz="3200" dirty="0" smtClean="0"/>
          </a:p>
          <a:p>
            <a:r>
              <a:rPr lang="ja-JP" altLang="en-US" sz="3200" dirty="0"/>
              <a:t>「</a:t>
            </a:r>
            <a:r>
              <a:rPr lang="ja-JP" altLang="en-US" sz="3200" dirty="0" smtClean="0"/>
              <a:t>ネットワーク</a:t>
            </a:r>
            <a:r>
              <a:rPr lang="ja-JP" altLang="en-US" sz="3200" dirty="0"/>
              <a:t>の</a:t>
            </a:r>
            <a:r>
              <a:rPr lang="ja-JP" altLang="en-US" sz="3200" dirty="0" smtClean="0"/>
              <a:t>速度」や</a:t>
            </a:r>
            <a:r>
              <a:rPr lang="ja-JP" altLang="en-US" sz="3200" dirty="0"/>
              <a:t>負荷に注目して</a:t>
            </a:r>
            <a:r>
              <a:rPr lang="ja-JP" altLang="en-US" sz="3200" dirty="0" smtClean="0"/>
              <a:t>行う</a:t>
            </a:r>
            <a:r>
              <a:rPr lang="en-US" altLang="ja-JP" sz="3200" dirty="0" smtClean="0"/>
              <a:t/>
            </a:r>
            <a:br>
              <a:rPr lang="en-US" altLang="ja-JP" sz="3200" dirty="0" smtClean="0"/>
            </a:br>
            <a:r>
              <a:rPr lang="ja-JP" altLang="en-US" sz="3200" dirty="0" smtClean="0"/>
              <a:t>ＬＢ</a:t>
            </a:r>
            <a:r>
              <a:rPr lang="ja-JP" altLang="en-US" sz="3200" dirty="0"/>
              <a:t>が</a:t>
            </a:r>
            <a:r>
              <a:rPr lang="ja-JP" altLang="en-US" sz="3200" dirty="0" smtClean="0"/>
              <a:t>作れたら良い。</a:t>
            </a:r>
            <a:endParaRPr lang="en-US" altLang="ja-JP" sz="3200" dirty="0" smtClean="0"/>
          </a:p>
          <a:p>
            <a:endParaRPr kumimoji="1" lang="en-US" altLang="ja-JP" sz="3200" dirty="0"/>
          </a:p>
          <a:p>
            <a:r>
              <a:rPr lang="ja-JP" altLang="en-US" sz="3200" dirty="0"/>
              <a:t>ロードバランサーを自分で</a:t>
            </a:r>
            <a:r>
              <a:rPr lang="ja-JP" altLang="en-US" sz="3200" dirty="0" smtClean="0"/>
              <a:t>作れそうか調べる（宿題）</a:t>
            </a:r>
            <a:endParaRPr lang="ja-JP" altLang="en-US" sz="3200" dirty="0"/>
          </a:p>
          <a:p>
            <a:r>
              <a:rPr lang="ja-JP" altLang="en-US" sz="3200" dirty="0"/>
              <a:t>実装方法、プログラミング方法。</a:t>
            </a:r>
            <a:endParaRPr kumimoji="1" lang="ja-JP" altLang="en-US" sz="3200"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5</a:t>
            </a:fld>
            <a:endParaRPr kumimoji="1" lang="ja-JP" altLang="en-US"/>
          </a:p>
        </p:txBody>
      </p:sp>
    </p:spTree>
    <p:extLst>
      <p:ext uri="{BB962C8B-B14F-4D97-AF65-F5344CB8AC3E}">
        <p14:creationId xmlns:p14="http://schemas.microsoft.com/office/powerpoint/2010/main" val="32396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838200" y="365125"/>
            <a:ext cx="10515600" cy="1325563"/>
          </a:xfrm>
        </p:spPr>
        <p:txBody>
          <a:bodyPr/>
          <a:lstStyle/>
          <a:p>
            <a:r>
              <a:rPr kumimoji="1" lang="ja-JP" altLang="en-US" dirty="0" smtClean="0"/>
              <a:t>卒研テーマ決め</a:t>
            </a:r>
            <a:r>
              <a:rPr lang="en-US" altLang="ja-JP" dirty="0"/>
              <a:t>4/30</a:t>
            </a:r>
            <a:endParaRPr kumimoji="1" lang="ja-JP" altLang="en-US" dirty="0"/>
          </a:p>
        </p:txBody>
      </p:sp>
      <p:sp>
        <p:nvSpPr>
          <p:cNvPr id="4" name="テキスト ボックス 3"/>
          <p:cNvSpPr txBox="1"/>
          <p:nvPr/>
        </p:nvSpPr>
        <p:spPr>
          <a:xfrm>
            <a:off x="838200" y="1690688"/>
            <a:ext cx="10948792" cy="4524315"/>
          </a:xfrm>
          <a:prstGeom prst="rect">
            <a:avLst/>
          </a:prstGeom>
          <a:noFill/>
        </p:spPr>
        <p:txBody>
          <a:bodyPr wrap="square" rtlCol="0">
            <a:spAutoFit/>
          </a:bodyPr>
          <a:lstStyle/>
          <a:p>
            <a:r>
              <a:rPr lang="en-US" altLang="ja-JP" sz="3200" dirty="0"/>
              <a:t>APACHE(WEB</a:t>
            </a:r>
            <a:r>
              <a:rPr lang="ja-JP" altLang="en-US" sz="3200" dirty="0"/>
              <a:t>サーバ</a:t>
            </a:r>
            <a:r>
              <a:rPr lang="en-US" altLang="ja-JP" sz="3200" dirty="0"/>
              <a:t>)</a:t>
            </a:r>
            <a:r>
              <a:rPr lang="ja-JP" altLang="en-US" sz="3200" dirty="0"/>
              <a:t>を使った</a:t>
            </a:r>
            <a:r>
              <a:rPr lang="en-US" altLang="ja-JP" sz="3200" dirty="0"/>
              <a:t>LB</a:t>
            </a:r>
            <a:r>
              <a:rPr lang="ja-JP" altLang="en-US" sz="3200" dirty="0"/>
              <a:t>の実装は</a:t>
            </a:r>
          </a:p>
          <a:p>
            <a:r>
              <a:rPr lang="ja-JP" altLang="en-US" sz="3200" dirty="0"/>
              <a:t>サイトや</a:t>
            </a:r>
            <a:r>
              <a:rPr lang="en-US" altLang="ja-JP" sz="3200" dirty="0"/>
              <a:t>2020</a:t>
            </a:r>
            <a:r>
              <a:rPr lang="ja-JP" altLang="en-US" sz="3200" dirty="0"/>
              <a:t>前期のセミナー資料を</a:t>
            </a:r>
            <a:r>
              <a:rPr lang="ja-JP" altLang="en-US" sz="3200" dirty="0" smtClean="0"/>
              <a:t>観て</a:t>
            </a:r>
            <a:endParaRPr lang="en-US" altLang="ja-JP" sz="3200" dirty="0" smtClean="0"/>
          </a:p>
          <a:p>
            <a:r>
              <a:rPr lang="ja-JP" altLang="en-US" sz="3200" dirty="0" smtClean="0"/>
              <a:t>できそう</a:t>
            </a:r>
            <a:r>
              <a:rPr lang="ja-JP" altLang="en-US" sz="3200" dirty="0"/>
              <a:t>だと思った。</a:t>
            </a:r>
          </a:p>
          <a:p>
            <a:endParaRPr lang="ja-JP" altLang="en-US" sz="3200" dirty="0"/>
          </a:p>
          <a:p>
            <a:r>
              <a:rPr lang="en-US" altLang="ja-JP" sz="3200" dirty="0" smtClean="0"/>
              <a:t>BUT</a:t>
            </a:r>
          </a:p>
          <a:p>
            <a:r>
              <a:rPr lang="en-US" altLang="ja-JP" sz="3200" dirty="0" smtClean="0"/>
              <a:t>→</a:t>
            </a:r>
            <a:r>
              <a:rPr lang="ja-JP" altLang="en-US" sz="3200" dirty="0"/>
              <a:t>ネットワークの速度を考慮するとなると</a:t>
            </a:r>
            <a:r>
              <a:rPr lang="ja-JP" altLang="en-US" sz="3200" dirty="0" smtClean="0"/>
              <a:t>、</a:t>
            </a:r>
            <a:endParaRPr lang="en-US" altLang="ja-JP" sz="3200" dirty="0" smtClean="0"/>
          </a:p>
          <a:p>
            <a:r>
              <a:rPr lang="ja-JP" altLang="en-US" sz="3200" dirty="0" smtClean="0"/>
              <a:t>どうプログラム</a:t>
            </a:r>
            <a:r>
              <a:rPr lang="ja-JP" altLang="en-US" sz="3200" dirty="0"/>
              <a:t>を作っていいのかわからない。</a:t>
            </a:r>
          </a:p>
          <a:p>
            <a:endParaRPr lang="en-US" altLang="ja-JP" sz="3200" dirty="0" smtClean="0"/>
          </a:p>
          <a:p>
            <a:r>
              <a:rPr lang="ja-JP" altLang="en-US" sz="3200" dirty="0" smtClean="0"/>
              <a:t>調べて</a:t>
            </a:r>
            <a:r>
              <a:rPr lang="ja-JP" altLang="en-US" sz="3200" dirty="0"/>
              <a:t>もあまり出てこなかった。</a:t>
            </a:r>
            <a:endParaRPr kumimoji="1" lang="ja-JP" altLang="en-US" sz="3200"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6</a:t>
            </a:fld>
            <a:endParaRPr kumimoji="1" lang="ja-JP" altLang="en-US"/>
          </a:p>
        </p:txBody>
      </p:sp>
    </p:spTree>
    <p:extLst>
      <p:ext uri="{BB962C8B-B14F-4D97-AF65-F5344CB8AC3E}">
        <p14:creationId xmlns:p14="http://schemas.microsoft.com/office/powerpoint/2010/main" val="35036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838200" y="365125"/>
            <a:ext cx="10515600" cy="1325563"/>
          </a:xfrm>
        </p:spPr>
        <p:txBody>
          <a:bodyPr/>
          <a:lstStyle/>
          <a:p>
            <a:r>
              <a:rPr kumimoji="1" lang="ja-JP" altLang="en-US" dirty="0" smtClean="0"/>
              <a:t>卒研テーマ決め</a:t>
            </a:r>
            <a:r>
              <a:rPr lang="en-US" altLang="ja-JP" dirty="0"/>
              <a:t>4/30</a:t>
            </a:r>
            <a:endParaRPr kumimoji="1" lang="ja-JP" altLang="en-US" dirty="0"/>
          </a:p>
        </p:txBody>
      </p:sp>
      <p:sp>
        <p:nvSpPr>
          <p:cNvPr id="4" name="テキスト ボックス 3"/>
          <p:cNvSpPr txBox="1"/>
          <p:nvPr/>
        </p:nvSpPr>
        <p:spPr>
          <a:xfrm>
            <a:off x="838200" y="1690688"/>
            <a:ext cx="10948792" cy="584775"/>
          </a:xfrm>
          <a:prstGeom prst="rect">
            <a:avLst/>
          </a:prstGeom>
          <a:noFill/>
        </p:spPr>
        <p:txBody>
          <a:bodyPr wrap="square" rtlCol="0">
            <a:spAutoFit/>
          </a:bodyPr>
          <a:lstStyle/>
          <a:p>
            <a:r>
              <a:rPr lang="ja-JP" altLang="en-US" sz="3200" dirty="0"/>
              <a:t>今の</a:t>
            </a:r>
            <a:r>
              <a:rPr lang="ja-JP" altLang="en-US" sz="3200" dirty="0" smtClean="0"/>
              <a:t>課題</a:t>
            </a:r>
            <a:r>
              <a:rPr lang="ja-JP" altLang="en-US" sz="3200" dirty="0"/>
              <a:t>：回線速度を考慮した</a:t>
            </a:r>
            <a:r>
              <a:rPr lang="en-US" altLang="ja-JP" sz="3200" dirty="0"/>
              <a:t>LB</a:t>
            </a:r>
            <a:r>
              <a:rPr lang="ja-JP" altLang="en-US" sz="3200" dirty="0"/>
              <a:t>のプログラム方法。</a:t>
            </a:r>
            <a:endParaRPr kumimoji="1" lang="ja-JP" altLang="en-US" sz="3200" dirty="0"/>
          </a:p>
        </p:txBody>
      </p:sp>
      <p:sp>
        <p:nvSpPr>
          <p:cNvPr id="2" name="スライド番号プレースホルダー 1"/>
          <p:cNvSpPr>
            <a:spLocks noGrp="1"/>
          </p:cNvSpPr>
          <p:nvPr>
            <p:ph type="sldNum" sz="quarter" idx="12"/>
          </p:nvPr>
        </p:nvSpPr>
        <p:spPr/>
        <p:txBody>
          <a:bodyPr/>
          <a:lstStyle/>
          <a:p>
            <a:fld id="{C1A4E16F-9CEB-47A6-B8DF-28924D05829B}" type="slidenum">
              <a:rPr kumimoji="1" lang="ja-JP" altLang="en-US" smtClean="0"/>
              <a:t>7</a:t>
            </a:fld>
            <a:endParaRPr kumimoji="1" lang="ja-JP" altLang="en-US"/>
          </a:p>
        </p:txBody>
      </p:sp>
    </p:spTree>
    <p:extLst>
      <p:ext uri="{BB962C8B-B14F-4D97-AF65-F5344CB8AC3E}">
        <p14:creationId xmlns:p14="http://schemas.microsoft.com/office/powerpoint/2010/main" val="2119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8</a:t>
            </a:fld>
            <a:endParaRPr kumimoji="1" lang="ja-JP" altLang="en-US"/>
          </a:p>
        </p:txBody>
      </p:sp>
      <p:pic>
        <p:nvPicPr>
          <p:cNvPr id="4" name="図 3"/>
          <p:cNvPicPr>
            <a:picLocks noChangeAspect="1"/>
          </p:cNvPicPr>
          <p:nvPr/>
        </p:nvPicPr>
        <p:blipFill>
          <a:blip r:embed="rId2"/>
          <a:stretch>
            <a:fillRect/>
          </a:stretch>
        </p:blipFill>
        <p:spPr>
          <a:xfrm>
            <a:off x="1029742" y="1690688"/>
            <a:ext cx="3296798" cy="4092577"/>
          </a:xfrm>
          <a:prstGeom prst="rect">
            <a:avLst/>
          </a:prstGeom>
        </p:spPr>
      </p:pic>
      <p:sp>
        <p:nvSpPr>
          <p:cNvPr id="5" name="テキスト ボックス 4"/>
          <p:cNvSpPr txBox="1"/>
          <p:nvPr/>
        </p:nvSpPr>
        <p:spPr>
          <a:xfrm>
            <a:off x="4563762" y="2479589"/>
            <a:ext cx="5724644" cy="1692771"/>
          </a:xfrm>
          <a:prstGeom prst="rect">
            <a:avLst/>
          </a:prstGeom>
          <a:noFill/>
        </p:spPr>
        <p:txBody>
          <a:bodyPr wrap="none" rtlCol="0">
            <a:spAutoFit/>
          </a:bodyPr>
          <a:lstStyle/>
          <a:p>
            <a:r>
              <a:rPr kumimoji="1" lang="ja-JP" altLang="en-US" sz="3200" dirty="0" smtClean="0"/>
              <a:t>イメージ</a:t>
            </a:r>
            <a:endParaRPr kumimoji="1" lang="en-US" altLang="ja-JP" sz="3200" dirty="0" smtClean="0"/>
          </a:p>
          <a:p>
            <a:r>
              <a:rPr kumimoji="1" lang="ja-JP" altLang="en-US" sz="2400" dirty="0" smtClean="0"/>
              <a:t>冗長的なサーバ数個用意し</a:t>
            </a:r>
            <a:endParaRPr kumimoji="1" lang="en-US" altLang="ja-JP" sz="2400" dirty="0" smtClean="0"/>
          </a:p>
          <a:p>
            <a:r>
              <a:rPr lang="ja-JP" altLang="en-US" sz="2400" dirty="0" smtClean="0"/>
              <a:t>負荷だけでなく、応答速度にも配慮して</a:t>
            </a:r>
            <a:endParaRPr lang="en-US" altLang="ja-JP" sz="2400" dirty="0" smtClean="0"/>
          </a:p>
          <a:p>
            <a:r>
              <a:rPr kumimoji="1" lang="ja-JP" altLang="en-US" sz="2400" dirty="0" smtClean="0"/>
              <a:t>選択してくれる</a:t>
            </a:r>
            <a:r>
              <a:rPr kumimoji="1" lang="en-US" altLang="ja-JP" sz="2400" dirty="0" smtClean="0"/>
              <a:t>LB</a:t>
            </a:r>
          </a:p>
        </p:txBody>
      </p:sp>
    </p:spTree>
    <p:extLst>
      <p:ext uri="{BB962C8B-B14F-4D97-AF65-F5344CB8AC3E}">
        <p14:creationId xmlns:p14="http://schemas.microsoft.com/office/powerpoint/2010/main" val="177760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レスポンス速度を考慮したロードバランサー</a:t>
            </a:r>
            <a:endParaRPr kumimoji="1" lang="ja-JP" altLang="en-US" sz="4000" dirty="0"/>
          </a:p>
        </p:txBody>
      </p:sp>
      <p:sp>
        <p:nvSpPr>
          <p:cNvPr id="3" name="スライド番号プレースホルダー 2"/>
          <p:cNvSpPr>
            <a:spLocks noGrp="1"/>
          </p:cNvSpPr>
          <p:nvPr>
            <p:ph type="sldNum" sz="quarter" idx="12"/>
          </p:nvPr>
        </p:nvSpPr>
        <p:spPr/>
        <p:txBody>
          <a:bodyPr/>
          <a:lstStyle/>
          <a:p>
            <a:fld id="{C1A4E16F-9CEB-47A6-B8DF-28924D05829B}" type="slidenum">
              <a:rPr kumimoji="1" lang="ja-JP" altLang="en-US" smtClean="0"/>
              <a:t>9</a:t>
            </a:fld>
            <a:endParaRPr kumimoji="1" lang="ja-JP" altLang="en-US"/>
          </a:p>
        </p:txBody>
      </p:sp>
      <p:sp>
        <p:nvSpPr>
          <p:cNvPr id="5" name="テキスト ボックス 4"/>
          <p:cNvSpPr txBox="1"/>
          <p:nvPr/>
        </p:nvSpPr>
        <p:spPr>
          <a:xfrm>
            <a:off x="746673" y="1916063"/>
            <a:ext cx="10443885" cy="3046988"/>
          </a:xfrm>
          <a:prstGeom prst="rect">
            <a:avLst/>
          </a:prstGeom>
          <a:noFill/>
        </p:spPr>
        <p:txBody>
          <a:bodyPr wrap="none" rtlCol="0">
            <a:spAutoFit/>
          </a:bodyPr>
          <a:lstStyle/>
          <a:p>
            <a:r>
              <a:rPr lang="ja-JP" altLang="en-US" sz="3200" dirty="0"/>
              <a:t>前回頂いたアドバイス</a:t>
            </a:r>
          </a:p>
          <a:p>
            <a:endParaRPr lang="ja-JP" altLang="en-US" sz="3200" dirty="0"/>
          </a:p>
          <a:p>
            <a:r>
              <a:rPr lang="ja-JP" altLang="en-US" sz="3200" dirty="0"/>
              <a:t>一日の平均レスポンス時間を</a:t>
            </a:r>
            <a:r>
              <a:rPr lang="en-US" altLang="ja-JP" sz="3200" dirty="0"/>
              <a:t>DB</a:t>
            </a:r>
            <a:r>
              <a:rPr lang="ja-JP" altLang="en-US" sz="3200" dirty="0"/>
              <a:t>に取っておく</a:t>
            </a:r>
          </a:p>
          <a:p>
            <a:r>
              <a:rPr lang="ja-JP" altLang="en-US" sz="3200" dirty="0"/>
              <a:t>それを元にどのサーバを使うか選択する時の指標にする</a:t>
            </a:r>
          </a:p>
          <a:p>
            <a:endParaRPr lang="ja-JP" altLang="en-US" sz="3200" dirty="0"/>
          </a:p>
          <a:p>
            <a:r>
              <a:rPr lang="ja-JP" altLang="en-US" sz="3200" dirty="0"/>
              <a:t>→まずは応答速度のデータを取る所からスタート</a:t>
            </a:r>
            <a:endParaRPr kumimoji="1" lang="en-US" altLang="ja-JP" sz="3200" dirty="0" smtClean="0"/>
          </a:p>
        </p:txBody>
      </p:sp>
    </p:spTree>
    <p:extLst>
      <p:ext uri="{BB962C8B-B14F-4D97-AF65-F5344CB8AC3E}">
        <p14:creationId xmlns:p14="http://schemas.microsoft.com/office/powerpoint/2010/main" val="7643249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471</Words>
  <Application>Microsoft Office PowerPoint</Application>
  <PresentationFormat>ワイド画面</PresentationFormat>
  <Paragraphs>90</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游ゴシック</vt:lpstr>
      <vt:lpstr>游ゴシック Light</vt:lpstr>
      <vt:lpstr>Arial</vt:lpstr>
      <vt:lpstr>Calibri</vt:lpstr>
      <vt:lpstr>Office テーマ</vt:lpstr>
      <vt:lpstr>卒研のテーマ案</vt:lpstr>
      <vt:lpstr>卒研のテーマ案（没）</vt:lpstr>
      <vt:lpstr>卒研テーマ決め4/30</vt:lpstr>
      <vt:lpstr>卒研テーマ決め4/30</vt:lpstr>
      <vt:lpstr>卒研テーマ決め4/30</vt:lpstr>
      <vt:lpstr>卒研テーマ決め4/30</vt:lpstr>
      <vt:lpstr>卒研テーマ決め4/30</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lpstr>レスポンス速度を考慮したロードバランサー</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Microsoft アカウント</cp:lastModifiedBy>
  <cp:revision>23</cp:revision>
  <dcterms:created xsi:type="dcterms:W3CDTF">2021-04-16T03:36:38Z</dcterms:created>
  <dcterms:modified xsi:type="dcterms:W3CDTF">2021-05-07T01:46:50Z</dcterms:modified>
</cp:coreProperties>
</file>