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59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8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12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7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23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358E-470D-4461-AD89-E4D77E6B2A93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5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2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卒研のテーマ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6109" y="1747879"/>
            <a:ext cx="10179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・雰囲気を考慮した入室管理システム</a:t>
            </a:r>
            <a:br>
              <a:rPr lang="ja-JP" altLang="en-US" sz="2800" dirty="0" smtClean="0"/>
            </a:br>
            <a:r>
              <a:rPr lang="ja-JP" altLang="en-US" sz="2800" dirty="0"/>
              <a:t>→</a:t>
            </a:r>
            <a:r>
              <a:rPr lang="ja-JP" altLang="en-US" sz="2800" dirty="0" smtClean="0"/>
              <a:t>職員室など入室</a:t>
            </a:r>
            <a:r>
              <a:rPr lang="ja-JP" altLang="en-US" sz="2800" dirty="0"/>
              <a:t>禁止の札が無いのに</a:t>
            </a:r>
            <a:r>
              <a:rPr lang="ja-JP" altLang="en-US" sz="2800" dirty="0" smtClean="0"/>
              <a:t>入って、理不尽に怒られた。「会議中</a:t>
            </a:r>
            <a:r>
              <a:rPr lang="ja-JP" altLang="en-US" sz="2800" dirty="0"/>
              <a:t>だった、忙しい、</a:t>
            </a:r>
            <a:r>
              <a:rPr lang="ja-JP" altLang="en-US" sz="2800" dirty="0" smtClean="0"/>
              <a:t>不在」等、無駄足</a:t>
            </a:r>
            <a:r>
              <a:rPr lang="ja-JP" altLang="en-US" sz="2800" dirty="0"/>
              <a:t>になることがある</a:t>
            </a:r>
            <a:r>
              <a:rPr lang="ja-JP" altLang="en-US" sz="2800" dirty="0" smtClean="0"/>
              <a:t>ので雰囲気</a:t>
            </a:r>
            <a:r>
              <a:rPr lang="ja-JP" altLang="en-US" sz="2800" dirty="0"/>
              <a:t>を読み取って入室</a:t>
            </a:r>
            <a:r>
              <a:rPr lang="ja-JP" altLang="en-US" sz="2800" dirty="0" smtClean="0"/>
              <a:t>許可知らせるシステム。</a:t>
            </a:r>
            <a:br>
              <a:rPr lang="ja-JP" altLang="en-US" sz="2800" dirty="0" smtClean="0"/>
            </a:br>
            <a:endParaRPr lang="en-US" altLang="ja-JP" sz="2800" dirty="0" smtClean="0"/>
          </a:p>
          <a:p>
            <a:r>
              <a:rPr lang="ja-JP" altLang="en-US" sz="2800" dirty="0" smtClean="0"/>
              <a:t>・ロードバランサーを使った</a:t>
            </a:r>
            <a:r>
              <a:rPr lang="en-US" altLang="ja-JP" sz="2800" dirty="0" smtClean="0"/>
              <a:t>EC</a:t>
            </a:r>
            <a:r>
              <a:rPr lang="ja-JP" altLang="en-US" sz="2800" dirty="0" smtClean="0"/>
              <a:t>サイト</a:t>
            </a:r>
            <a:endParaRPr lang="en-US" altLang="ja-JP" sz="2800" dirty="0" smtClean="0"/>
          </a:p>
          <a:p>
            <a:r>
              <a:rPr lang="ja-JP" altLang="en-US" sz="2800" dirty="0" smtClean="0"/>
              <a:t/>
            </a:r>
            <a:br>
              <a:rPr lang="ja-JP" altLang="en-US" sz="2800" dirty="0" smtClean="0"/>
            </a:br>
            <a:r>
              <a:rPr lang="ja-JP" altLang="en-US" sz="2800" dirty="0" smtClean="0"/>
              <a:t>・</a:t>
            </a:r>
            <a:r>
              <a:rPr lang="ja-JP" altLang="en-US" sz="2800" dirty="0" smtClean="0"/>
              <a:t>行動</a:t>
            </a:r>
            <a:r>
              <a:rPr lang="ja-JP" altLang="en-US" sz="2800" dirty="0"/>
              <a:t>に基づいた落とし物捜索システム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→やみくもに落とした場所を探すのは効率が悪いので、機械学習を使いその人の落としそうな場所を知らせるシステム。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77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卒研のテーマ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</cp:revision>
  <dcterms:created xsi:type="dcterms:W3CDTF">2021-04-16T03:36:38Z</dcterms:created>
  <dcterms:modified xsi:type="dcterms:W3CDTF">2021-04-16T03:44:57Z</dcterms:modified>
</cp:coreProperties>
</file>