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59"/>
  </p:notesMasterIdLst>
  <p:sldIdLst>
    <p:sldId id="331" r:id="rId5"/>
    <p:sldId id="329" r:id="rId6"/>
    <p:sldId id="335" r:id="rId7"/>
    <p:sldId id="336" r:id="rId8"/>
    <p:sldId id="360"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61" r:id="rId49"/>
    <p:sldId id="362" r:id="rId50"/>
    <p:sldId id="352" r:id="rId51"/>
    <p:sldId id="353" r:id="rId52"/>
    <p:sldId id="354" r:id="rId53"/>
    <p:sldId id="355" r:id="rId54"/>
    <p:sldId id="356" r:id="rId55"/>
    <p:sldId id="357" r:id="rId56"/>
    <p:sldId id="358" r:id="rId57"/>
    <p:sldId id="359"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1717" autoAdjust="0"/>
  </p:normalViewPr>
  <p:slideViewPr>
    <p:cSldViewPr snapToGrid="0">
      <p:cViewPr varScale="1">
        <p:scale>
          <a:sx n="69" d="100"/>
          <a:sy n="69"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VCS</a:t>
            </a:r>
            <a:r>
              <a:rPr kumimoji="1" lang="ja-JP" altLang="en-US" dirty="0" smtClean="0"/>
              <a:t>といえば</a:t>
            </a:r>
            <a:r>
              <a:rPr kumimoji="1" lang="en-US" altLang="ja-JP" dirty="0" smtClean="0"/>
              <a:t>GIT</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9</a:t>
            </a:fld>
            <a:endParaRPr kumimoji="1" lang="ja-JP" altLang="en-US"/>
          </a:p>
        </p:txBody>
      </p:sp>
    </p:spTree>
    <p:extLst>
      <p:ext uri="{BB962C8B-B14F-4D97-AF65-F5344CB8AC3E}">
        <p14:creationId xmlns:p14="http://schemas.microsoft.com/office/powerpoint/2010/main" val="3060657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ありそうな質問：クローンとプルの違いは？</a:t>
            </a:r>
            <a:endParaRPr kumimoji="1" lang="en-US" altLang="ja-JP" dirty="0" smtClean="0"/>
          </a:p>
          <a:p>
            <a:r>
              <a:rPr kumimoji="1" lang="ja-JP" altLang="en-US" dirty="0" smtClean="0"/>
              <a:t>プルはローカルリポの差分、クローンは完全</a:t>
            </a:r>
            <a:r>
              <a:rPr kumimoji="1" lang="en-US" altLang="ja-JP" dirty="0" smtClean="0"/>
              <a:t>DL</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28</a:t>
            </a:fld>
            <a:endParaRPr kumimoji="1" lang="ja-JP" altLang="en-US"/>
          </a:p>
        </p:txBody>
      </p:sp>
    </p:spTree>
    <p:extLst>
      <p:ext uri="{BB962C8B-B14F-4D97-AF65-F5344CB8AC3E}">
        <p14:creationId xmlns:p14="http://schemas.microsoft.com/office/powerpoint/2010/main" val="372440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DBBEA1-0367-4C73-A0C3-3C6B517A010B}"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1B7C5C-31C9-4801-83C5-12E9BE8DA5FE}"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6DBC27-C3BF-4A2C-AF24-11BA36A5ED92}"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8BF2BE-86BC-4B3E-B14A-32B0ACB2DA97}"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996DC74-2351-4C25-B3A1-78C24FAB67D0}"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B29531-8405-42DB-96A8-33AEE8036002}" type="datetime1">
              <a:rPr kumimoji="1" lang="ja-JP" altLang="en-US" smtClean="0"/>
              <a:t>2021/10/27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3D2081-12EC-4B44-907E-FAC2FD287ADC}" type="datetime1">
              <a:rPr kumimoji="1" lang="ja-JP" altLang="en-US" smtClean="0"/>
              <a:t>2021/10/27</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0C6C6-8B12-44D7-B2DD-80D86875748A}" type="datetime1">
              <a:rPr kumimoji="1" lang="ja-JP" altLang="en-US" smtClean="0"/>
              <a:t>2021/10/27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018F952C-68E6-4E4F-82BA-6A1A21417F71}" type="datetime1">
              <a:rPr kumimoji="1" lang="ja-JP" altLang="en-US" smtClean="0"/>
              <a:t>2021/10/27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9E6E2-B76B-4A52-A6F0-ACEBCE4FA12A}" type="datetime1">
              <a:rPr kumimoji="1" lang="ja-JP" altLang="en-US" smtClean="0"/>
              <a:t>2021/10/27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83D526-8AD9-4B55-AC58-BD7F3E936D36}" type="datetime1">
              <a:rPr kumimoji="1" lang="ja-JP" altLang="en-US" smtClean="0"/>
              <a:t>2021/10/27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CF90A-6607-4B56-820D-3380017EB1B1}" type="datetime1">
              <a:rPr kumimoji="1" lang="ja-JP" altLang="en-US" smtClean="0"/>
              <a:t>2021/10/27</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s1921123@cco.kanagawa-it.ac.jp" TargetMode="External"/><Relationship Id="rId3" Type="http://schemas.openxmlformats.org/officeDocument/2006/relationships/hyperlink" Target="mailto:s1921121@cco.kanagawa-it.ac.jp" TargetMode="External"/><Relationship Id="rId7" Type="http://schemas.openxmlformats.org/officeDocument/2006/relationships/hyperlink" Target="mailto:s1921012@cco.kanagawa-it.ac.jp" TargetMode="External"/><Relationship Id="rId2" Type="http://schemas.openxmlformats.org/officeDocument/2006/relationships/hyperlink" Target="mailto:s1921051@cco.kanagawa-it.ac.jp" TargetMode="External"/><Relationship Id="rId1" Type="http://schemas.openxmlformats.org/officeDocument/2006/relationships/slideLayout" Target="../slideLayouts/slideLayout7.xml"/><Relationship Id="rId6" Type="http://schemas.openxmlformats.org/officeDocument/2006/relationships/hyperlink" Target="mailto:s1921020@cco.kanagawa-it.ac.jp" TargetMode="External"/><Relationship Id="rId5" Type="http://schemas.openxmlformats.org/officeDocument/2006/relationships/hyperlink" Target="mailto:s1921160@cco.kanagawa-it.ac.jp" TargetMode="External"/><Relationship Id="rId10" Type="http://schemas.openxmlformats.org/officeDocument/2006/relationships/hyperlink" Target="mailto:s1921008@cco.kanagawa-it.ac.jp" TargetMode="External"/><Relationship Id="rId4" Type="http://schemas.openxmlformats.org/officeDocument/2006/relationships/hyperlink" Target="mailto:s1921032@cco.kanagawa-it.ac.jp" TargetMode="External"/><Relationship Id="rId9" Type="http://schemas.openxmlformats.org/officeDocument/2006/relationships/hyperlink" Target="mailto:s1921014@cco.kanagawa-it.ac.jp"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の講義</a:t>
            </a:r>
            <a:endParaRPr lang="en-US" altLang="ja-JP" dirty="0"/>
          </a:p>
          <a:p>
            <a:pPr>
              <a:lnSpc>
                <a:spcPct val="150000"/>
              </a:lnSpc>
            </a:pPr>
            <a:r>
              <a:rPr lang="ja-JP" altLang="en-US" dirty="0" smtClean="0"/>
              <a:t>各自</a:t>
            </a:r>
            <a:r>
              <a:rPr lang="en-US" altLang="ja-JP" dirty="0"/>
              <a:t>GitHub</a:t>
            </a:r>
            <a:r>
              <a:rPr lang="ja-JP" altLang="en-US" dirty="0" smtClean="0"/>
              <a:t>へアクセスし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a:t>
            </a:fld>
            <a:endParaRPr kumimoji="1" lang="ja-JP" altLang="en-US" dirty="0"/>
          </a:p>
        </p:txBody>
      </p:sp>
    </p:spTree>
    <p:extLst>
      <p:ext uri="{BB962C8B-B14F-4D97-AF65-F5344CB8AC3E}">
        <p14:creationId xmlns:p14="http://schemas.microsoft.com/office/powerpoint/2010/main" val="71582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28</a:t>
            </a:fld>
            <a:endParaRPr kumimoji="1" lang="ja-JP" altLang="en-US"/>
          </a:p>
        </p:txBody>
      </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Tree>
    <p:extLst>
      <p:ext uri="{BB962C8B-B14F-4D97-AF65-F5344CB8AC3E}">
        <p14:creationId xmlns:p14="http://schemas.microsoft.com/office/powerpoint/2010/main" val="169773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30</a:t>
            </a:fld>
            <a:endParaRPr kumimoji="1" lang="ja-JP" altLang="en-US" dirty="0"/>
          </a:p>
        </p:txBody>
      </p:sp>
    </p:spTree>
    <p:extLst>
      <p:ext uri="{BB962C8B-B14F-4D97-AF65-F5344CB8AC3E}">
        <p14:creationId xmlns:p14="http://schemas.microsoft.com/office/powerpoint/2010/main" val="172990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709622"/>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2833006" y="698853"/>
            <a:ext cx="5544375" cy="485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4551265" y="3278093"/>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31</a:t>
            </a:fld>
            <a:endParaRPr kumimoji="1" lang="ja-JP" altLang="en-US" dirty="0"/>
          </a:p>
        </p:txBody>
      </p:sp>
    </p:spTree>
    <p:extLst>
      <p:ext uri="{BB962C8B-B14F-4D97-AF65-F5344CB8AC3E}">
        <p14:creationId xmlns:p14="http://schemas.microsoft.com/office/powerpoint/2010/main" val="304847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32</a:t>
            </a:fld>
            <a:endParaRPr kumimoji="1" lang="ja-JP" altLang="en-US" dirty="0"/>
          </a:p>
        </p:txBody>
      </p:sp>
    </p:spTree>
    <p:extLst>
      <p:ext uri="{BB962C8B-B14F-4D97-AF65-F5344CB8AC3E}">
        <p14:creationId xmlns:p14="http://schemas.microsoft.com/office/powerpoint/2010/main" val="36187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72812" y="1245594"/>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28325" y="1144926"/>
            <a:ext cx="4768241" cy="4980400"/>
          </a:xfrm>
          <a:prstGeom prst="rect">
            <a:avLst/>
          </a:prstGeom>
        </p:spPr>
      </p:pic>
      <p:sp>
        <p:nvSpPr>
          <p:cNvPr id="11" name="テキスト ボックス 10"/>
          <p:cNvSpPr txBox="1"/>
          <p:nvPr/>
        </p:nvSpPr>
        <p:spPr>
          <a:xfrm>
            <a:off x="788787" y="5976315"/>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72812" y="1144925"/>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85852" y="4590925"/>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p>
        </p:txBody>
      </p:sp>
      <p:sp>
        <p:nvSpPr>
          <p:cNvPr id="14" name="テキスト ボックス 13"/>
          <p:cNvSpPr txBox="1"/>
          <p:nvPr/>
        </p:nvSpPr>
        <p:spPr>
          <a:xfrm>
            <a:off x="5157735" y="5083094"/>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33543" y="5513708"/>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
        <p:nvSpPr>
          <p:cNvPr id="12"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33</a:t>
            </a:fld>
            <a:endParaRPr kumimoji="1" lang="ja-JP" altLang="en-US" dirty="0"/>
          </a:p>
        </p:txBody>
      </p:sp>
      <p:sp>
        <p:nvSpPr>
          <p:cNvPr id="9" name="テキスト ボックス 8"/>
          <p:cNvSpPr txBox="1"/>
          <p:nvPr/>
        </p:nvSpPr>
        <p:spPr>
          <a:xfrm>
            <a:off x="10441667" y="1852536"/>
            <a:ext cx="1939636" cy="369332"/>
          </a:xfrm>
          <a:prstGeom prst="rect">
            <a:avLst/>
          </a:prstGeom>
          <a:noFill/>
        </p:spPr>
        <p:txBody>
          <a:bodyPr wrap="square" rtlCol="0">
            <a:spAutoFit/>
          </a:bodyPr>
          <a:lstStyle/>
          <a:p>
            <a:r>
              <a:rPr lang="ja-JP" altLang="en-US" dirty="0">
                <a:solidFill>
                  <a:srgbClr val="595959"/>
                </a:solidFill>
              </a:rPr>
              <a:t>シースィス</a:t>
            </a:r>
            <a:endParaRPr kumimoji="1" lang="ja-JP" altLang="en-US" dirty="0">
              <a:solidFill>
                <a:srgbClr val="595959"/>
              </a:solidFill>
            </a:endParaRPr>
          </a:p>
        </p:txBody>
      </p:sp>
    </p:spTree>
    <p:extLst>
      <p:ext uri="{BB962C8B-B14F-4D97-AF65-F5344CB8AC3E}">
        <p14:creationId xmlns:p14="http://schemas.microsoft.com/office/powerpoint/2010/main" val="4242410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34</a:t>
            </a:fld>
            <a:endParaRPr kumimoji="1" lang="ja-JP" altLang="en-US" dirty="0"/>
          </a:p>
        </p:txBody>
      </p:sp>
    </p:spTree>
    <p:extLst>
      <p:ext uri="{BB962C8B-B14F-4D97-AF65-F5344CB8AC3E}">
        <p14:creationId xmlns:p14="http://schemas.microsoft.com/office/powerpoint/2010/main" val="3866198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35</a:t>
            </a:fld>
            <a:endParaRPr kumimoji="1" lang="ja-JP" altLang="en-US" dirty="0"/>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49037" y="5627199"/>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1078346" y="736216"/>
            <a:ext cx="4279289" cy="4467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p:cNvPicPr>
            <a:picLocks noChangeAspect="1"/>
          </p:cNvPicPr>
          <p:nvPr/>
        </p:nvPicPr>
        <p:blipFill>
          <a:blip r:embed="rId3"/>
          <a:stretch>
            <a:fillRect/>
          </a:stretch>
        </p:blipFill>
        <p:spPr>
          <a:xfrm>
            <a:off x="5210827" y="1754804"/>
            <a:ext cx="6382808" cy="244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36</a:t>
            </a:fld>
            <a:endParaRPr kumimoji="1" lang="ja-JP" altLang="en-US" dirty="0"/>
          </a:p>
        </p:txBody>
      </p:sp>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7817" y="5551077"/>
            <a:ext cx="11776364" cy="1056276"/>
          </a:xfrm>
        </p:spPr>
        <p:txBody>
          <a:bodyPr>
            <a:normAutofit/>
          </a:bodyPr>
          <a:lstStyle/>
          <a:p>
            <a:pPr marL="0" indent="0">
              <a:buNone/>
            </a:pPr>
            <a:r>
              <a:rPr kumimoji="1" lang="ja-JP" altLang="en-US" sz="2400" dirty="0" smtClean="0"/>
              <a:t>変な名前じゃなければ、</a:t>
            </a:r>
            <a:r>
              <a:rPr kumimoji="1" lang="ja-JP" altLang="en-US" sz="2400" u="sng" dirty="0" smtClean="0"/>
              <a:t>基本的にそのまま</a:t>
            </a:r>
            <a:r>
              <a:rPr lang="en-US" altLang="ja-JP" sz="2400" u="sng" dirty="0" smtClean="0"/>
              <a:t>Finish</a:t>
            </a:r>
            <a:r>
              <a:rPr lang="ja-JP" altLang="en-US" sz="2400" dirty="0" smtClean="0"/>
              <a:t>ボタンを押して構いません。</a:t>
            </a:r>
            <a:r>
              <a:rPr lang="en-US" altLang="ja-JP" sz="2400" dirty="0" smtClean="0"/>
              <a:t/>
            </a:r>
            <a:br>
              <a:rPr lang="en-US" altLang="ja-JP" sz="2400" dirty="0" smtClean="0"/>
            </a:br>
            <a:r>
              <a:rPr lang="ja-JP" altLang="en-US" sz="2400" dirty="0" smtClean="0"/>
              <a:t>卒研ではリポジトリ名（</a:t>
            </a:r>
            <a:r>
              <a:rPr lang="en-US" altLang="ja-JP" sz="2400" b="1" dirty="0" smtClean="0"/>
              <a:t>1821086-matsuo-thesis</a:t>
            </a:r>
            <a:r>
              <a:rPr lang="ja-JP" altLang="en-US" sz="2400" dirty="0" smtClean="0"/>
              <a:t>）で判断することが</a:t>
            </a:r>
            <a:r>
              <a:rPr lang="ja-JP" altLang="en-US" sz="2400" dirty="0"/>
              <a:t>多い</a:t>
            </a:r>
            <a:r>
              <a:rPr lang="ja-JP" altLang="en-US" sz="2400" dirty="0" smtClean="0"/>
              <a:t>ので</a:t>
            </a:r>
            <a:r>
              <a:rPr lang="en-US" altLang="ja-JP" sz="2400" dirty="0" smtClean="0"/>
              <a:t>…</a:t>
            </a:r>
            <a:endParaRPr kumimoji="1" lang="ja-JP" altLang="en-US" sz="2400" dirty="0"/>
          </a:p>
        </p:txBody>
      </p:sp>
      <p:pic>
        <p:nvPicPr>
          <p:cNvPr id="6" name="図 5"/>
          <p:cNvPicPr>
            <a:picLocks noChangeAspect="1"/>
          </p:cNvPicPr>
          <p:nvPr/>
        </p:nvPicPr>
        <p:blipFill>
          <a:blip r:embed="rId2"/>
          <a:stretch>
            <a:fillRect/>
          </a:stretch>
        </p:blipFill>
        <p:spPr>
          <a:xfrm>
            <a:off x="2752740" y="732971"/>
            <a:ext cx="6686519" cy="462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2950894" y="3695966"/>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37</a:t>
            </a:fld>
            <a:endParaRPr kumimoji="1" lang="ja-JP" altLang="en-US" dirty="0"/>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7436" y="5632692"/>
            <a:ext cx="10403186" cy="805893"/>
          </a:xfrm>
        </p:spPr>
        <p:txBody>
          <a:bodyPr>
            <a:noAutofit/>
          </a:bodyPr>
          <a:lstStyle/>
          <a:p>
            <a:pPr marL="0" indent="0">
              <a:buNone/>
            </a:pPr>
            <a:r>
              <a:rPr kumimoji="1" lang="ja-JP" altLang="en-US" sz="2400" dirty="0" smtClean="0"/>
              <a:t>リポジトリはさっき作ったので、スキップ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018079"/>
            <a:ext cx="6485104" cy="4449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3048001" y="2867063"/>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38</a:t>
            </a:fld>
            <a:endParaRPr kumimoji="1" lang="ja-JP" altLang="en-US" dirty="0"/>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招待メールの見方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a:t>
            </a:fld>
            <a:endParaRPr kumimoji="1" lang="ja-JP" altLang="en-US" dirty="0"/>
          </a:p>
        </p:txBody>
      </p:sp>
    </p:spTree>
    <p:extLst>
      <p:ext uri="{BB962C8B-B14F-4D97-AF65-F5344CB8AC3E}">
        <p14:creationId xmlns:p14="http://schemas.microsoft.com/office/powerpoint/2010/main" val="387802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4204898" y="1200257"/>
            <a:ext cx="6484681" cy="4460327"/>
          </a:xfrm>
          <a:prstGeom prst="rect">
            <a:avLst/>
          </a:prstGeom>
        </p:spPr>
      </p:pic>
      <p:cxnSp>
        <p:nvCxnSpPr>
          <p:cNvPr id="9" name="直線コネクタ 8"/>
          <p:cNvCxnSpPr/>
          <p:nvPr/>
        </p:nvCxnSpPr>
        <p:spPr>
          <a:xfrm>
            <a:off x="4029223" y="3290142"/>
            <a:ext cx="1882050" cy="114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632" y="2051889"/>
            <a:ext cx="3664591" cy="1200329"/>
          </a:xfrm>
          <a:prstGeom prst="rect">
            <a:avLst/>
          </a:prstGeom>
          <a:noFill/>
        </p:spPr>
        <p:txBody>
          <a:bodyPr wrap="square" rtlCol="0">
            <a:spAutoFit/>
          </a:bodyPr>
          <a:lstStyle/>
          <a:p>
            <a:r>
              <a:rPr kumimoji="1" lang="ja-JP" altLang="en-US" dirty="0" smtClean="0">
                <a:solidFill>
                  <a:srgbClr val="595959"/>
                </a:solidFill>
              </a:rPr>
              <a:t>ローカルパスは特に覚えておかなくても次ページで紹介する「</a:t>
            </a:r>
            <a:r>
              <a:rPr kumimoji="1" lang="en-US" altLang="ja-JP" dirty="0" smtClean="0">
                <a:solidFill>
                  <a:srgbClr val="595959"/>
                </a:solidFill>
              </a:rPr>
              <a:t>show in</a:t>
            </a:r>
            <a:r>
              <a:rPr kumimoji="1" lang="ja-JP" altLang="en-US" dirty="0" smtClean="0">
                <a:solidFill>
                  <a:srgbClr val="595959"/>
                </a:solidFill>
              </a:rPr>
              <a:t>　</a:t>
            </a:r>
            <a:r>
              <a:rPr kumimoji="1" lang="en-US" altLang="ja-JP" dirty="0" smtClean="0">
                <a:solidFill>
                  <a:srgbClr val="595959"/>
                </a:solidFill>
              </a:rPr>
              <a:t>explorer</a:t>
            </a:r>
            <a:r>
              <a:rPr kumimoji="1" lang="ja-JP" altLang="en-US" dirty="0" smtClean="0">
                <a:solidFill>
                  <a:srgbClr val="595959"/>
                </a:solidFill>
              </a:rPr>
              <a:t>」</a:t>
            </a:r>
            <a:endParaRPr kumimoji="1" lang="en-US" altLang="ja-JP" dirty="0" smtClean="0">
              <a:solidFill>
                <a:srgbClr val="595959"/>
              </a:solidFill>
            </a:endParaRPr>
          </a:p>
          <a:p>
            <a:r>
              <a:rPr kumimoji="1" lang="ja-JP" altLang="en-US" dirty="0" smtClean="0">
                <a:solidFill>
                  <a:srgbClr val="595959"/>
                </a:solidFill>
              </a:rPr>
              <a:t>ボタンを押せば</a:t>
            </a:r>
            <a:r>
              <a:rPr lang="ja-JP" altLang="en-US" dirty="0" smtClean="0">
                <a:solidFill>
                  <a:srgbClr val="595959"/>
                </a:solidFill>
              </a:rPr>
              <a:t>いつでもみれます。</a:t>
            </a:r>
            <a:endParaRPr kumimoji="1" lang="ja-JP" altLang="en-US" dirty="0">
              <a:solidFill>
                <a:srgbClr val="595959"/>
              </a:solidFill>
            </a:endParaRPr>
          </a:p>
        </p:txBody>
      </p:sp>
      <p:sp>
        <p:nvSpPr>
          <p:cNvPr id="12" name="正方形/長方形 11"/>
          <p:cNvSpPr/>
          <p:nvPr/>
        </p:nvSpPr>
        <p:spPr>
          <a:xfrm>
            <a:off x="277092" y="2051889"/>
            <a:ext cx="3752132" cy="12382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39</a:t>
            </a:fld>
            <a:endParaRPr kumimoji="1" lang="ja-JP" altLang="en-US" dirty="0"/>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9311" y="5172530"/>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569311" y="1045593"/>
            <a:ext cx="5526689" cy="3785639"/>
          </a:xfrm>
          <a:prstGeom prst="rect">
            <a:avLst/>
          </a:prstGeom>
        </p:spPr>
      </p:pic>
      <p:pic>
        <p:nvPicPr>
          <p:cNvPr id="5" name="図 4"/>
          <p:cNvPicPr>
            <a:picLocks noChangeAspect="1"/>
          </p:cNvPicPr>
          <p:nvPr/>
        </p:nvPicPr>
        <p:blipFill>
          <a:blip r:embed="rId3"/>
          <a:stretch>
            <a:fillRect/>
          </a:stretch>
        </p:blipFill>
        <p:spPr>
          <a:xfrm>
            <a:off x="6330654" y="15541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40</a:t>
            </a:fld>
            <a:endParaRPr kumimoji="1" lang="ja-JP" altLang="en-US" dirty="0"/>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してみましょう！</a:t>
            </a:r>
            <a:endParaRPr lang="en-US" altLang="ja-JP" sz="5400" dirty="0" smtClean="0">
              <a:solidFill>
                <a:schemeClr val="tx1">
                  <a:lumMod val="75000"/>
                  <a:lumOff val="25000"/>
                </a:schemeClr>
              </a:solidFill>
            </a:endParaRPr>
          </a:p>
        </p:txBody>
      </p:sp>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41</a:t>
            </a:fld>
            <a:endParaRPr kumimoji="1" lang="ja-JP" altLang="en-US" dirty="0"/>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42</a:t>
            </a:fld>
            <a:endParaRPr kumimoji="1" lang="ja-JP" altLang="en-US" dirty="0"/>
          </a:p>
        </p:txBody>
      </p:sp>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43</a:t>
            </a:fld>
            <a:endParaRPr kumimoji="1" lang="ja-JP" altLang="en-US" dirty="0"/>
          </a:p>
        </p:txBody>
      </p:sp>
      <p:sp>
        <p:nvSpPr>
          <p:cNvPr id="6" name="正方形/長方形 5"/>
          <p:cNvSpPr/>
          <p:nvPr/>
        </p:nvSpPr>
        <p:spPr>
          <a:xfrm>
            <a:off x="2761094" y="5060764"/>
            <a:ext cx="1506106"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274" y="4950941"/>
            <a:ext cx="11242568" cy="1083080"/>
          </a:xfrm>
        </p:spPr>
        <p:txBody>
          <a:bodyPr>
            <a:noAutofit/>
          </a:bodyPr>
          <a:lstStyle/>
          <a:p>
            <a:pPr marL="0" indent="0">
              <a:buNone/>
            </a:pPr>
            <a:r>
              <a:rPr lang="en-US" altLang="ja-JP" dirty="0" smtClean="0"/>
              <a:t>Summary</a:t>
            </a:r>
            <a:r>
              <a:rPr lang="ja-JP" altLang="en-US" dirty="0" smtClean="0"/>
              <a:t>は分かりやすいタイトル</a:t>
            </a:r>
            <a:r>
              <a:rPr lang="en-US" altLang="ja-JP" dirty="0" err="1" smtClean="0"/>
              <a:t>Descripton</a:t>
            </a:r>
            <a:r>
              <a:rPr lang="ja-JP" altLang="en-US" dirty="0" smtClean="0"/>
              <a:t>は詳しい説明を記入します。「</a:t>
            </a:r>
            <a:r>
              <a:rPr lang="en-US" altLang="ja-JP" dirty="0" smtClean="0"/>
              <a:t>commit to main</a:t>
            </a:r>
            <a:r>
              <a:rPr lang="ja-JP" altLang="en-US" dirty="0" smtClean="0"/>
              <a:t>」でコミットします。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44</a:t>
            </a:fld>
            <a:endParaRPr kumimoji="1" lang="ja-JP" altLang="en-US" dirty="0"/>
          </a:p>
        </p:txBody>
      </p:sp>
      <p:pic>
        <p:nvPicPr>
          <p:cNvPr id="2" name="図 1"/>
          <p:cNvPicPr>
            <a:picLocks noChangeAspect="1"/>
          </p:cNvPicPr>
          <p:nvPr/>
        </p:nvPicPr>
        <p:blipFill>
          <a:blip r:embed="rId2"/>
          <a:stretch>
            <a:fillRect/>
          </a:stretch>
        </p:blipFill>
        <p:spPr>
          <a:xfrm>
            <a:off x="4133576" y="851996"/>
            <a:ext cx="3924848" cy="3791479"/>
          </a:xfrm>
          <a:prstGeom prst="rect">
            <a:avLst/>
          </a:prstGeom>
        </p:spPr>
      </p:pic>
      <p:sp>
        <p:nvSpPr>
          <p:cNvPr id="6" name="正方形/長方形 5"/>
          <p:cNvSpPr/>
          <p:nvPr/>
        </p:nvSpPr>
        <p:spPr>
          <a:xfrm>
            <a:off x="4294909" y="4139388"/>
            <a:ext cx="3223491" cy="386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750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最後に、「</a:t>
            </a:r>
            <a:r>
              <a:rPr lang="en-US" altLang="ja-JP" dirty="0" smtClean="0"/>
              <a:t>Push</a:t>
            </a:r>
            <a:r>
              <a:rPr lang="ja-JP" altLang="en-US" dirty="0"/>
              <a:t> </a:t>
            </a:r>
            <a:r>
              <a:rPr lang="en-US" altLang="ja-JP" dirty="0" smtClean="0"/>
              <a:t>origin</a:t>
            </a:r>
            <a:r>
              <a:rPr lang="ja-JP" altLang="en-US" dirty="0" smtClean="0"/>
              <a:t>」ボタンでプッシュすると</a:t>
            </a:r>
            <a:endParaRPr lang="en-US" altLang="ja-JP" dirty="0" smtClean="0"/>
          </a:p>
          <a:p>
            <a:pPr marL="0" indent="0">
              <a:buNone/>
            </a:pPr>
            <a:r>
              <a:rPr lang="ja-JP" altLang="en-US" dirty="0"/>
              <a:t>鷹野</a:t>
            </a:r>
            <a:r>
              <a:rPr lang="ja-JP" altLang="en-US" dirty="0" smtClean="0"/>
              <a:t>研メンバーが</a:t>
            </a:r>
            <a:r>
              <a:rPr lang="en-US" altLang="ja-JP" dirty="0" smtClean="0"/>
              <a:t>GitHub</a:t>
            </a:r>
            <a:r>
              <a:rPr lang="ja-JP" altLang="en-US" dirty="0" smtClean="0"/>
              <a:t>上でファイルを見れるようになります。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45</a:t>
            </a:fld>
            <a:endParaRPr kumimoji="1" lang="ja-JP" altLang="en-US" dirty="0"/>
          </a:p>
        </p:txBody>
      </p:sp>
      <p:pic>
        <p:nvPicPr>
          <p:cNvPr id="2" name="図 1"/>
          <p:cNvPicPr>
            <a:picLocks noChangeAspect="1"/>
          </p:cNvPicPr>
          <p:nvPr/>
        </p:nvPicPr>
        <p:blipFill>
          <a:blip r:embed="rId2"/>
          <a:stretch>
            <a:fillRect/>
          </a:stretch>
        </p:blipFill>
        <p:spPr>
          <a:xfrm>
            <a:off x="2368358" y="1315721"/>
            <a:ext cx="7455283" cy="3473629"/>
          </a:xfrm>
          <a:prstGeom prst="rect">
            <a:avLst/>
          </a:prstGeom>
        </p:spPr>
      </p:pic>
      <p:sp>
        <p:nvSpPr>
          <p:cNvPr id="6" name="正方形/長方形 5"/>
          <p:cNvSpPr/>
          <p:nvPr/>
        </p:nvSpPr>
        <p:spPr>
          <a:xfrm>
            <a:off x="7974478" y="2943104"/>
            <a:ext cx="753886" cy="2619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829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46</a:t>
            </a:fld>
            <a:endParaRPr kumimoji="1" lang="ja-JP" altLang="en-US" dirty="0"/>
          </a:p>
        </p:txBody>
      </p:sp>
    </p:spTree>
    <p:extLst>
      <p:ext uri="{BB962C8B-B14F-4D97-AF65-F5344CB8AC3E}">
        <p14:creationId xmlns:p14="http://schemas.microsoft.com/office/powerpoint/2010/main" val="1439752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47</a:t>
            </a:fld>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48</a:t>
            </a:fld>
            <a:endParaRPr kumimoji="1" lang="ja-JP" altLang="en-US" dirty="0"/>
          </a:p>
        </p:txBody>
      </p:sp>
    </p:spTree>
    <p:extLst>
      <p:ext uri="{BB962C8B-B14F-4D97-AF65-F5344CB8AC3E}">
        <p14:creationId xmlns:p14="http://schemas.microsoft.com/office/powerpoint/2010/main" val="412213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a:t>
            </a:fld>
            <a:endParaRPr kumimoji="1" lang="ja-JP" altLang="en-US"/>
          </a:p>
        </p:txBody>
      </p:sp>
      <p:sp>
        <p:nvSpPr>
          <p:cNvPr id="3" name="タイトル 1"/>
          <p:cNvSpPr txBox="1">
            <a:spLocks/>
          </p:cNvSpPr>
          <p:nvPr/>
        </p:nvSpPr>
        <p:spPr>
          <a:xfrm>
            <a:off x="838200" y="464978"/>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a:lstStyle>
          <a:p>
            <a:r>
              <a:rPr lang="ja-JP" altLang="en-US" dirty="0" smtClean="0"/>
              <a:t>参加状況チェック</a:t>
            </a:r>
            <a:endParaRPr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374664677"/>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extLst>
                    <a:ext uri="{9D8B030D-6E8A-4147-A177-3AD203B41FA5}">
                      <a16:colId xmlns:a16="http://schemas.microsoft.com/office/drawing/2014/main" val="20000"/>
                    </a:ext>
                  </a:extLst>
                </a:gridCol>
                <a:gridCol w="4124647">
                  <a:extLst>
                    <a:ext uri="{9D8B030D-6E8A-4147-A177-3AD203B41FA5}">
                      <a16:colId xmlns:a16="http://schemas.microsoft.com/office/drawing/2014/main" val="20001"/>
                    </a:ext>
                  </a:extLst>
                </a:gridCol>
                <a:gridCol w="1964602">
                  <a:extLst>
                    <a:ext uri="{9D8B030D-6E8A-4147-A177-3AD203B41FA5}">
                      <a16:colId xmlns:a16="http://schemas.microsoft.com/office/drawing/2014/main" val="20002"/>
                    </a:ext>
                  </a:extLst>
                </a:gridCol>
                <a:gridCol w="3323377">
                  <a:extLst>
                    <a:ext uri="{9D8B030D-6E8A-4147-A177-3AD203B41FA5}">
                      <a16:colId xmlns:a16="http://schemas.microsoft.com/office/drawing/2014/main" val="20003"/>
                    </a:ext>
                  </a:extLst>
                </a:gridCol>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2"/>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6"/>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8"/>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9"/>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59369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49</a:t>
            </a:fld>
            <a:endParaRPr kumimoji="1" lang="ja-JP" altLang="en-US" dirty="0"/>
          </a:p>
        </p:txBody>
      </p:sp>
    </p:spTree>
    <p:extLst>
      <p:ext uri="{BB962C8B-B14F-4D97-AF65-F5344CB8AC3E}">
        <p14:creationId xmlns:p14="http://schemas.microsoft.com/office/powerpoint/2010/main" val="415554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409185" y="5778842"/>
            <a:ext cx="9373628" cy="1079158"/>
          </a:xfrm>
        </p:spPr>
        <p:txBody>
          <a:bodyPr>
            <a:normAutofit/>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50</a:t>
            </a:fld>
            <a:endParaRPr kumimoji="1" lang="ja-JP" altLang="en-US" dirty="0"/>
          </a:p>
        </p:txBody>
      </p:sp>
    </p:spTree>
    <p:extLst>
      <p:ext uri="{BB962C8B-B14F-4D97-AF65-F5344CB8AC3E}">
        <p14:creationId xmlns:p14="http://schemas.microsoft.com/office/powerpoint/2010/main" val="2885359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11857"/>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51</a:t>
            </a:fld>
            <a:endParaRPr kumimoji="1" lang="ja-JP" altLang="en-US" dirty="0"/>
          </a:p>
        </p:txBody>
      </p:sp>
    </p:spTree>
    <p:extLst>
      <p:ext uri="{BB962C8B-B14F-4D97-AF65-F5344CB8AC3E}">
        <p14:creationId xmlns:p14="http://schemas.microsoft.com/office/powerpoint/2010/main" val="2463036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52</a:t>
            </a:fld>
            <a:endParaRPr kumimoji="1" lang="ja-JP" altLang="en-US" dirty="0"/>
          </a:p>
        </p:txBody>
      </p:sp>
    </p:spTree>
    <p:extLst>
      <p:ext uri="{BB962C8B-B14F-4D97-AF65-F5344CB8AC3E}">
        <p14:creationId xmlns:p14="http://schemas.microsoft.com/office/powerpoint/2010/main" val="913746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24094" y="5563904"/>
            <a:ext cx="10463275" cy="1263037"/>
          </a:xfrm>
        </p:spPr>
        <p:txBody>
          <a:bodyPr>
            <a:noAutofit/>
          </a:bodyPr>
          <a:lstStyle/>
          <a:p>
            <a:pPr marL="0" indent="0" algn="ctr">
              <a:buNone/>
            </a:pPr>
            <a:r>
              <a:rPr kumimoji="1" lang="ja-JP" altLang="en-US" sz="3200" dirty="0" smtClean="0"/>
              <a:t>「</a:t>
            </a:r>
            <a:r>
              <a:rPr kumimoji="1" lang="en-US" altLang="ja-JP" sz="3200" dirty="0" smtClean="0"/>
              <a:t>Code</a:t>
            </a:r>
            <a:r>
              <a:rPr kumimoji="1" lang="ja-JP" altLang="en-US" sz="3200" dirty="0" smtClean="0"/>
              <a:t>」から「</a:t>
            </a:r>
            <a:r>
              <a:rPr lang="en-US" altLang="ja-JP" sz="3200" dirty="0" smtClean="0"/>
              <a:t>Download ZIP</a:t>
            </a:r>
            <a:r>
              <a:rPr kumimoji="1" lang="ja-JP" altLang="en-US" sz="3200" dirty="0" smtClean="0"/>
              <a:t>」を選択すると</a:t>
            </a:r>
            <a:endParaRPr kumimoji="1" lang="en-US" altLang="ja-JP" sz="3200" dirty="0" smtClean="0"/>
          </a:p>
          <a:p>
            <a:pPr marL="0" indent="0" algn="ctr">
              <a:buNone/>
            </a:pPr>
            <a:r>
              <a:rPr kumimoji="1" lang="ja-JP" altLang="en-US" sz="3200" dirty="0" smtClean="0"/>
              <a:t>元のファイルを受け取れます</a:t>
            </a:r>
            <a:endParaRPr kumimoji="1" lang="ja-JP" altLang="en-US" sz="32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53</a:t>
            </a:fld>
            <a:endParaRPr kumimoji="1" lang="ja-JP" altLang="en-US" dirty="0"/>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4CD9D7-E214-4473-8806-C93D215B9651}">
  <ds:schemaRefs>
    <ds:schemaRef ds:uri="http://schemas.microsoft.com/sharepoint/v3/contenttype/forms"/>
  </ds:schemaRefs>
</ds:datastoreItem>
</file>

<file path=customXml/itemProps2.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3895</TotalTime>
  <Words>2285</Words>
  <Application>Microsoft Office PowerPoint</Application>
  <PresentationFormat>ワイド画面</PresentationFormat>
  <Paragraphs>421</Paragraphs>
  <Slides>54</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54</vt:i4>
      </vt:variant>
    </vt:vector>
  </HeadingPairs>
  <TitlesOfParts>
    <vt:vector size="63" baseType="lpstr">
      <vt:lpstr>Kazesawa Bold</vt:lpstr>
      <vt:lpstr>Kazesawa Regular</vt:lpstr>
      <vt:lpstr>メイリオ</vt:lpstr>
      <vt:lpstr>游ゴシック</vt:lpstr>
      <vt:lpstr>游ゴシック Medium</vt:lpstr>
      <vt:lpstr>Arial</vt:lpstr>
      <vt:lpstr>Calibri</vt:lpstr>
      <vt:lpstr>Consolas</vt:lpstr>
      <vt:lpstr>Office テーマ</vt:lpstr>
      <vt:lpstr> GitHubセットアップの会 </vt:lpstr>
      <vt:lpstr>本日の流れ</vt:lpstr>
      <vt:lpstr>はじめに</vt:lpstr>
      <vt:lpstr>招待メールの見方</vt:lpstr>
      <vt:lpstr>PowerPoint プレゼンテーション</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松尾 祐介</cp:lastModifiedBy>
  <cp:revision>252</cp:revision>
  <dcterms:created xsi:type="dcterms:W3CDTF">2017-05-09T10:04:28Z</dcterms:created>
  <dcterms:modified xsi:type="dcterms:W3CDTF">2021-10-26T20:58:37Z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