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1" r:id="rId3"/>
    <p:sldId id="272" r:id="rId4"/>
    <p:sldId id="265" r:id="rId5"/>
    <p:sldId id="268" r:id="rId6"/>
    <p:sldId id="269" r:id="rId7"/>
    <p:sldId id="267" r:id="rId8"/>
    <p:sldId id="270" r:id="rId9"/>
    <p:sldId id="266" r:id="rId10"/>
    <p:sldId id="259" r:id="rId11"/>
    <p:sldId id="260"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11</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491992"/>
            <a:ext cx="7886700" cy="927527"/>
          </a:xfrm>
        </p:spPr>
        <p:txBody>
          <a:bodyPr>
            <a:normAutofit/>
          </a:bodyPr>
          <a:lstStyle/>
          <a:p>
            <a:r>
              <a:rPr lang="ja-JP" altLang="en-US" dirty="0" smtClean="0"/>
              <a:t>冗長的な</a:t>
            </a:r>
            <a:r>
              <a:rPr lang="en-US" altLang="ja-JP" dirty="0" smtClean="0"/>
              <a:t>MYSQL</a:t>
            </a:r>
            <a:r>
              <a:rPr lang="ja-JP" altLang="en-US" dirty="0"/>
              <a:t>のデータベースを</a:t>
            </a:r>
            <a:r>
              <a:rPr lang="en-US" altLang="ja-JP" dirty="0"/>
              <a:t>3</a:t>
            </a:r>
            <a:r>
              <a:rPr lang="ja-JP" altLang="en-US" dirty="0" smtClean="0"/>
              <a:t>つ用意し、</a:t>
            </a:r>
            <a:r>
              <a:rPr lang="en-US" altLang="ja-JP" dirty="0" smtClean="0"/>
              <a:t/>
            </a:r>
            <a:br>
              <a:rPr lang="en-US" altLang="ja-JP" dirty="0" smtClean="0"/>
            </a:br>
            <a:r>
              <a:rPr lang="ja-JP" altLang="en-US" dirty="0" smtClean="0"/>
              <a:t>接続</a:t>
            </a:r>
            <a:r>
              <a:rPr lang="ja-JP" altLang="en-US" dirty="0"/>
              <a:t>するプログラム</a:t>
            </a:r>
            <a:r>
              <a:rPr lang="en-US" altLang="ja-JP" dirty="0"/>
              <a:t>3</a:t>
            </a:r>
            <a:r>
              <a:rPr lang="ja-JP" altLang="en-US" dirty="0" smtClean="0"/>
              <a:t>つ作成した。</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kumimoji="1" lang="en-US" altLang="ja-JP" dirty="0" smtClean="0"/>
              <a:t>5/28</a:t>
            </a:r>
            <a:r>
              <a:rPr kumimoji="1" lang="ja-JP" altLang="en-US" dirty="0" smtClean="0"/>
              <a:t>～</a:t>
            </a:r>
            <a:r>
              <a:rPr lang="en-US" altLang="ja-JP" dirty="0" smtClean="0"/>
              <a:t>6</a:t>
            </a:r>
            <a:r>
              <a:rPr kumimoji="1" lang="en-US" altLang="ja-JP" dirty="0" smtClean="0"/>
              <a:t>/4</a:t>
            </a:r>
            <a:r>
              <a:rPr kumimoji="1" lang="ja-JP" altLang="en-US" dirty="0" err="1" smtClean="0"/>
              <a:t>までの</a:t>
            </a:r>
            <a:r>
              <a:rPr kumimoji="1" lang="ja-JP" altLang="en-US" dirty="0" smtClean="0"/>
              <a:t>進捗</a:t>
            </a:r>
            <a:endParaRPr kumimoji="1" lang="ja-JP" altLang="en-US" dirty="0"/>
          </a:p>
        </p:txBody>
      </p:sp>
      <p:pic>
        <p:nvPicPr>
          <p:cNvPr id="7" name="図 6"/>
          <p:cNvPicPr>
            <a:picLocks noChangeAspect="1"/>
          </p:cNvPicPr>
          <p:nvPr/>
        </p:nvPicPr>
        <p:blipFill>
          <a:blip r:embed="rId2"/>
          <a:stretch>
            <a:fillRect/>
          </a:stretch>
        </p:blipFill>
        <p:spPr>
          <a:xfrm>
            <a:off x="4509015" y="2496982"/>
            <a:ext cx="3314700" cy="1457325"/>
          </a:xfrm>
          <a:prstGeom prst="rect">
            <a:avLst/>
          </a:prstGeom>
        </p:spPr>
      </p:pic>
      <p:pic>
        <p:nvPicPr>
          <p:cNvPr id="8" name="図 7"/>
          <p:cNvPicPr>
            <a:picLocks noChangeAspect="1"/>
          </p:cNvPicPr>
          <p:nvPr/>
        </p:nvPicPr>
        <p:blipFill rotWithShape="1">
          <a:blip r:embed="rId3"/>
          <a:srcRect t="32845"/>
          <a:stretch/>
        </p:blipFill>
        <p:spPr>
          <a:xfrm>
            <a:off x="4529079" y="4320593"/>
            <a:ext cx="3314700" cy="1669472"/>
          </a:xfrm>
          <a:prstGeom prst="rect">
            <a:avLst/>
          </a:prstGeom>
        </p:spPr>
      </p:pic>
      <p:sp>
        <p:nvSpPr>
          <p:cNvPr id="9" name="テキスト ボックス 8"/>
          <p:cNvSpPr txBox="1"/>
          <p:nvPr/>
        </p:nvSpPr>
        <p:spPr>
          <a:xfrm>
            <a:off x="5518760" y="3926907"/>
            <a:ext cx="1144865" cy="369332"/>
          </a:xfrm>
          <a:prstGeom prst="rect">
            <a:avLst/>
          </a:prstGeom>
          <a:noFill/>
        </p:spPr>
        <p:txBody>
          <a:bodyPr wrap="none" rtlCol="0">
            <a:spAutoFit/>
          </a:bodyPr>
          <a:lstStyle/>
          <a:p>
            <a:r>
              <a:rPr kumimoji="1" lang="en-US" altLang="ja-JP" dirty="0" smtClean="0"/>
              <a:t>DB</a:t>
            </a:r>
            <a:r>
              <a:rPr kumimoji="1" lang="ja-JP" altLang="en-US" dirty="0" smtClean="0"/>
              <a:t>の中身</a:t>
            </a:r>
            <a:endParaRPr kumimoji="1" lang="ja-JP" altLang="en-US" dirty="0"/>
          </a:p>
        </p:txBody>
      </p:sp>
      <p:sp>
        <p:nvSpPr>
          <p:cNvPr id="10" name="テキスト ボックス 9"/>
          <p:cNvSpPr txBox="1"/>
          <p:nvPr/>
        </p:nvSpPr>
        <p:spPr>
          <a:xfrm>
            <a:off x="968611" y="4383144"/>
            <a:ext cx="2785250" cy="646331"/>
          </a:xfrm>
          <a:prstGeom prst="rect">
            <a:avLst/>
          </a:prstGeom>
          <a:noFill/>
        </p:spPr>
        <p:txBody>
          <a:bodyPr wrap="none" rtlCol="0">
            <a:spAutoFit/>
          </a:bodyPr>
          <a:lstStyle/>
          <a:p>
            <a:r>
              <a:rPr kumimoji="1" lang="en-US" altLang="ja-JP" dirty="0" smtClean="0"/>
              <a:t>PHP</a:t>
            </a:r>
            <a:r>
              <a:rPr kumimoji="1" lang="ja-JP" altLang="en-US" dirty="0" smtClean="0"/>
              <a:t>で作成</a:t>
            </a:r>
            <a:r>
              <a:rPr kumimoji="1" lang="en-US" altLang="ja-JP" dirty="0" smtClean="0"/>
              <a:t/>
            </a:r>
            <a:br>
              <a:rPr kumimoji="1" lang="en-US" altLang="ja-JP" dirty="0" smtClean="0"/>
            </a:br>
            <a:r>
              <a:rPr kumimoji="1" lang="en-US" altLang="ja-JP" dirty="0" smtClean="0"/>
              <a:t>localhost/</a:t>
            </a:r>
            <a:r>
              <a:rPr kumimoji="1" lang="en-US" altLang="ja-JP" dirty="0" err="1" smtClean="0"/>
              <a:t>connect_DBX.php</a:t>
            </a:r>
            <a:endParaRPr kumimoji="1" lang="ja-JP" altLang="en-US" dirty="0"/>
          </a:p>
        </p:txBody>
      </p:sp>
      <p:sp>
        <p:nvSpPr>
          <p:cNvPr id="11" name="フローチャート: 磁気ディスク 10"/>
          <p:cNvSpPr/>
          <p:nvPr/>
        </p:nvSpPr>
        <p:spPr>
          <a:xfrm>
            <a:off x="983397"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磁気ディスク 11"/>
          <p:cNvSpPr/>
          <p:nvPr/>
        </p:nvSpPr>
        <p:spPr>
          <a:xfrm>
            <a:off x="2081025"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磁気ディスク 12"/>
          <p:cNvSpPr/>
          <p:nvPr/>
        </p:nvSpPr>
        <p:spPr>
          <a:xfrm>
            <a:off x="3178653"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133275" y="2898190"/>
            <a:ext cx="569387" cy="369332"/>
          </a:xfrm>
          <a:prstGeom prst="rect">
            <a:avLst/>
          </a:prstGeom>
          <a:noFill/>
        </p:spPr>
        <p:txBody>
          <a:bodyPr wrap="none" rtlCol="0">
            <a:spAutoFit/>
          </a:bodyPr>
          <a:lstStyle/>
          <a:p>
            <a:r>
              <a:rPr kumimoji="1" lang="en-US" altLang="ja-JP" dirty="0" smtClean="0"/>
              <a:t>DB</a:t>
            </a:r>
            <a:r>
              <a:rPr kumimoji="1" lang="en-US" altLang="ja-JP" dirty="0"/>
              <a:t>1</a:t>
            </a:r>
            <a:endParaRPr kumimoji="1" lang="ja-JP" altLang="en-US" dirty="0"/>
          </a:p>
        </p:txBody>
      </p:sp>
      <p:sp>
        <p:nvSpPr>
          <p:cNvPr id="15" name="テキスト ボックス 14"/>
          <p:cNvSpPr txBox="1"/>
          <p:nvPr/>
        </p:nvSpPr>
        <p:spPr>
          <a:xfrm>
            <a:off x="2228768" y="2863891"/>
            <a:ext cx="569387" cy="369332"/>
          </a:xfrm>
          <a:prstGeom prst="rect">
            <a:avLst/>
          </a:prstGeom>
          <a:noFill/>
        </p:spPr>
        <p:txBody>
          <a:bodyPr wrap="none" rtlCol="0">
            <a:spAutoFit/>
          </a:bodyPr>
          <a:lstStyle/>
          <a:p>
            <a:r>
              <a:rPr kumimoji="1" lang="en-US" altLang="ja-JP" dirty="0" smtClean="0"/>
              <a:t>DB2</a:t>
            </a:r>
            <a:endParaRPr kumimoji="1" lang="ja-JP" altLang="en-US" dirty="0"/>
          </a:p>
        </p:txBody>
      </p:sp>
      <p:sp>
        <p:nvSpPr>
          <p:cNvPr id="16" name="テキスト ボックス 15"/>
          <p:cNvSpPr txBox="1"/>
          <p:nvPr/>
        </p:nvSpPr>
        <p:spPr>
          <a:xfrm>
            <a:off x="3328531" y="2890158"/>
            <a:ext cx="569387" cy="369332"/>
          </a:xfrm>
          <a:prstGeom prst="rect">
            <a:avLst/>
          </a:prstGeom>
          <a:noFill/>
        </p:spPr>
        <p:txBody>
          <a:bodyPr wrap="none" rtlCol="0">
            <a:spAutoFit/>
          </a:bodyPr>
          <a:lstStyle/>
          <a:p>
            <a:r>
              <a:rPr kumimoji="1" lang="en-US" altLang="ja-JP" dirty="0" smtClean="0"/>
              <a:t>DB3</a:t>
            </a:r>
            <a:endParaRPr kumimoji="1" lang="ja-JP" altLang="en-US" dirty="0"/>
          </a:p>
        </p:txBody>
      </p:sp>
      <p:sp>
        <p:nvSpPr>
          <p:cNvPr id="17" name="正方形/長方形 16"/>
          <p:cNvSpPr/>
          <p:nvPr/>
        </p:nvSpPr>
        <p:spPr>
          <a:xfrm>
            <a:off x="983397"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074796"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226826"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a:stCxn id="17" idx="0"/>
            <a:endCxn id="11" idx="3"/>
          </p:cNvCxnSpPr>
          <p:nvPr/>
        </p:nvCxnSpPr>
        <p:spPr>
          <a:xfrm flipH="1" flipV="1">
            <a:off x="1417970" y="3487667"/>
            <a:ext cx="4094" cy="38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2506011" y="3474439"/>
            <a:ext cx="15970" cy="40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3639870" y="3464001"/>
            <a:ext cx="15970" cy="40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85415" y="3943100"/>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
        <p:nvSpPr>
          <p:cNvPr id="27" name="テキスト ボックス 26"/>
          <p:cNvSpPr txBox="1"/>
          <p:nvPr/>
        </p:nvSpPr>
        <p:spPr>
          <a:xfrm>
            <a:off x="5604687" y="6058097"/>
            <a:ext cx="1107996" cy="369332"/>
          </a:xfrm>
          <a:prstGeom prst="rect">
            <a:avLst/>
          </a:prstGeom>
          <a:noFill/>
        </p:spPr>
        <p:txBody>
          <a:bodyPr wrap="none" rtlCol="0">
            <a:spAutoFit/>
          </a:bodyPr>
          <a:lstStyle/>
          <a:p>
            <a:r>
              <a:rPr kumimoji="1" lang="ja-JP" altLang="en-US" dirty="0"/>
              <a:t>実行結果</a:t>
            </a:r>
          </a:p>
        </p:txBody>
      </p:sp>
      <p:sp>
        <p:nvSpPr>
          <p:cNvPr id="28" name="テキスト ボックス 27"/>
          <p:cNvSpPr txBox="1"/>
          <p:nvPr/>
        </p:nvSpPr>
        <p:spPr>
          <a:xfrm>
            <a:off x="1968663" y="3943100"/>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
        <p:nvSpPr>
          <p:cNvPr id="29" name="テキスト ボックス 28"/>
          <p:cNvSpPr txBox="1"/>
          <p:nvPr/>
        </p:nvSpPr>
        <p:spPr>
          <a:xfrm>
            <a:off x="3136915" y="3932652"/>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Tree>
    <p:extLst>
      <p:ext uri="{BB962C8B-B14F-4D97-AF65-F5344CB8AC3E}">
        <p14:creationId xmlns:p14="http://schemas.microsoft.com/office/powerpoint/2010/main" val="290780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491992"/>
            <a:ext cx="7886700" cy="927527"/>
          </a:xfrm>
        </p:spPr>
        <p:txBody>
          <a:bodyPr>
            <a:normAutofit lnSpcReduction="10000"/>
          </a:bodyPr>
          <a:lstStyle/>
          <a:p>
            <a:r>
              <a:rPr lang="ja-JP" altLang="en-US" dirty="0"/>
              <a:t>前回作ったレスポンス速度を測るプログラムで</a:t>
            </a:r>
          </a:p>
          <a:p>
            <a:pPr marL="0" indent="0">
              <a:buNone/>
            </a:pPr>
            <a:r>
              <a:rPr lang="ja-JP" altLang="en-US" dirty="0" smtClean="0"/>
              <a:t>　</a:t>
            </a:r>
            <a:r>
              <a:rPr lang="en-US" altLang="ja-JP" dirty="0" smtClean="0"/>
              <a:t>3</a:t>
            </a:r>
            <a:r>
              <a:rPr lang="ja-JP" altLang="en-US" dirty="0" err="1"/>
              <a:t>つの</a:t>
            </a:r>
            <a:r>
              <a:rPr lang="ja-JP" altLang="en-US" dirty="0" smtClean="0"/>
              <a:t>ページ速度</a:t>
            </a:r>
            <a:r>
              <a:rPr lang="ja-JP" altLang="en-US" dirty="0"/>
              <a:t>を</a:t>
            </a:r>
            <a:r>
              <a:rPr lang="ja-JP" altLang="en-US" dirty="0" smtClean="0"/>
              <a:t>計測</a:t>
            </a:r>
            <a:r>
              <a:rPr lang="ja-JP" altLang="en-US" sz="1800" dirty="0" smtClean="0">
                <a:solidFill>
                  <a:srgbClr val="FF0000"/>
                </a:solidFill>
              </a:rPr>
              <a:t>（</a:t>
            </a:r>
            <a:r>
              <a:rPr lang="en-US" altLang="ja-JP" sz="1800" dirty="0" err="1" smtClean="0">
                <a:solidFill>
                  <a:srgbClr val="FF0000"/>
                </a:solidFill>
              </a:rPr>
              <a:t>connect.php</a:t>
            </a:r>
            <a:r>
              <a:rPr lang="ja-JP" altLang="en-US" sz="1800" dirty="0" smtClean="0">
                <a:solidFill>
                  <a:srgbClr val="FF0000"/>
                </a:solidFill>
              </a:rPr>
              <a:t>）へ</a:t>
            </a:r>
            <a:r>
              <a:rPr lang="ja-JP" altLang="en-US" sz="1800" dirty="0" smtClean="0">
                <a:solidFill>
                  <a:srgbClr val="FF0000"/>
                </a:solidFill>
              </a:rPr>
              <a:t>リクエストした</a:t>
            </a: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kumimoji="1" lang="en-US" altLang="ja-JP" dirty="0" smtClean="0"/>
              <a:t>5/28</a:t>
            </a:r>
            <a:r>
              <a:rPr kumimoji="1" lang="ja-JP" altLang="en-US" dirty="0" smtClean="0"/>
              <a:t>～</a:t>
            </a:r>
            <a:r>
              <a:rPr lang="en-US" altLang="ja-JP" dirty="0" smtClean="0"/>
              <a:t>6</a:t>
            </a:r>
            <a:r>
              <a:rPr kumimoji="1" lang="en-US" altLang="ja-JP" dirty="0" smtClean="0"/>
              <a:t>/4</a:t>
            </a:r>
            <a:r>
              <a:rPr kumimoji="1" lang="ja-JP" altLang="en-US" dirty="0" err="1" smtClean="0"/>
              <a:t>までの</a:t>
            </a:r>
            <a:r>
              <a:rPr kumimoji="1" lang="ja-JP" altLang="en-US" dirty="0" smtClean="0"/>
              <a:t>進捗</a:t>
            </a:r>
            <a:endParaRPr kumimoji="1" lang="ja-JP" altLang="en-US" dirty="0"/>
          </a:p>
        </p:txBody>
      </p:sp>
      <p:sp>
        <p:nvSpPr>
          <p:cNvPr id="27" name="テキスト ボックス 26"/>
          <p:cNvSpPr txBox="1"/>
          <p:nvPr/>
        </p:nvSpPr>
        <p:spPr>
          <a:xfrm>
            <a:off x="3881202" y="4795306"/>
            <a:ext cx="1107996" cy="369332"/>
          </a:xfrm>
          <a:prstGeom prst="rect">
            <a:avLst/>
          </a:prstGeom>
          <a:noFill/>
        </p:spPr>
        <p:txBody>
          <a:bodyPr wrap="none" rtlCol="0">
            <a:spAutoFit/>
          </a:bodyPr>
          <a:lstStyle/>
          <a:p>
            <a:r>
              <a:rPr kumimoji="1" lang="ja-JP" altLang="en-US" dirty="0"/>
              <a:t>実行結果</a:t>
            </a:r>
          </a:p>
        </p:txBody>
      </p:sp>
      <p:pic>
        <p:nvPicPr>
          <p:cNvPr id="5" name="図 4"/>
          <p:cNvPicPr>
            <a:picLocks noChangeAspect="1"/>
          </p:cNvPicPr>
          <p:nvPr/>
        </p:nvPicPr>
        <p:blipFill>
          <a:blip r:embed="rId2"/>
          <a:stretch>
            <a:fillRect/>
          </a:stretch>
        </p:blipFill>
        <p:spPr>
          <a:xfrm>
            <a:off x="2067937" y="2722295"/>
            <a:ext cx="4734526" cy="1954901"/>
          </a:xfrm>
          <a:prstGeom prst="rect">
            <a:avLst/>
          </a:prstGeom>
        </p:spPr>
      </p:pic>
      <p:sp>
        <p:nvSpPr>
          <p:cNvPr id="7" name="コンテンツ プレースホルダー 2"/>
          <p:cNvSpPr txBox="1">
            <a:spLocks/>
          </p:cNvSpPr>
          <p:nvPr/>
        </p:nvSpPr>
        <p:spPr>
          <a:xfrm>
            <a:off x="628650" y="5308070"/>
            <a:ext cx="7886700" cy="14134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このやり方だと</a:t>
            </a:r>
            <a:r>
              <a:rPr lang="en-US" altLang="ja-JP" dirty="0" smtClean="0"/>
              <a:t>DB</a:t>
            </a:r>
            <a:r>
              <a:rPr lang="ja-JP" altLang="en-US" dirty="0" smtClean="0"/>
              <a:t>じゃ</a:t>
            </a:r>
            <a:r>
              <a:rPr lang="ja-JP" altLang="en-US" dirty="0" smtClean="0"/>
              <a:t>なくて</a:t>
            </a:r>
            <a:r>
              <a:rPr lang="en-US" altLang="ja-JP" dirty="0" smtClean="0"/>
              <a:t>WEB</a:t>
            </a:r>
            <a:r>
              <a:rPr lang="ja-JP" altLang="en-US" dirty="0" smtClean="0"/>
              <a:t>ページ</a:t>
            </a:r>
            <a:r>
              <a:rPr lang="ja-JP" altLang="en-US" dirty="0" smtClean="0"/>
              <a:t>の応答時間を出してしまっている</a:t>
            </a:r>
            <a:r>
              <a:rPr lang="ja-JP" altLang="en-US" dirty="0" smtClean="0"/>
              <a:t>。</a:t>
            </a:r>
            <a:endParaRPr lang="en-US" altLang="ja-JP" dirty="0" smtClean="0"/>
          </a:p>
          <a:p>
            <a:r>
              <a:rPr lang="en-US" altLang="ja-JP" dirty="0" smtClean="0"/>
              <a:t>WEB</a:t>
            </a:r>
            <a:r>
              <a:rPr lang="ja-JP" altLang="en-US" dirty="0" smtClean="0"/>
              <a:t>サーバの応答速度は出せたが</a:t>
            </a:r>
            <a:r>
              <a:rPr lang="en-US" altLang="ja-JP" dirty="0" smtClean="0"/>
              <a:t>DB</a:t>
            </a:r>
            <a:r>
              <a:rPr lang="ja-JP" altLang="en-US" dirty="0" smtClean="0"/>
              <a:t>の応答速度はどうるすか。</a:t>
            </a:r>
            <a:endParaRPr lang="en-US" altLang="ja-JP" dirty="0" smtClean="0"/>
          </a:p>
        </p:txBody>
      </p:sp>
    </p:spTree>
    <p:extLst>
      <p:ext uri="{BB962C8B-B14F-4D97-AF65-F5344CB8AC3E}">
        <p14:creationId xmlns:p14="http://schemas.microsoft.com/office/powerpoint/2010/main" val="2236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a:t>
                </a:r>
                <a:r>
                  <a:rPr kumimoji="1" lang="ja-JP" altLang="en-US" dirty="0" smtClean="0"/>
                  <a:t>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4595</TotalTime>
  <Words>499</Words>
  <Application>Microsoft Office PowerPoint</Application>
  <PresentationFormat>画面に合わせる (4:3)</PresentationFormat>
  <Paragraphs>76</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5/28～6/4までの進捗</vt:lpstr>
      <vt:lpstr>5/28～6/4までの進捗</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63</cp:revision>
  <dcterms:created xsi:type="dcterms:W3CDTF">2021-05-14T04:47:49Z</dcterms:created>
  <dcterms:modified xsi:type="dcterms:W3CDTF">2021-06-04T04:57:46Z</dcterms:modified>
</cp:coreProperties>
</file>