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5"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9" d="100"/>
          <a:sy n="79" d="100"/>
        </p:scale>
        <p:origin x="1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6F4358E-470D-4461-AD89-E4D77E6B2A93}" type="datetimeFigureOut">
              <a:rPr kumimoji="1" lang="ja-JP" altLang="en-US" smtClean="0"/>
              <a:t>2021/4/30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41568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6F4358E-470D-4461-AD89-E4D77E6B2A93}" type="datetimeFigureOut">
              <a:rPr kumimoji="1" lang="ja-JP" altLang="en-US" smtClean="0"/>
              <a:t>2021/4/30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1229598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6F4358E-470D-4461-AD89-E4D77E6B2A93}" type="datetimeFigureOut">
              <a:rPr kumimoji="1" lang="ja-JP" altLang="en-US" smtClean="0"/>
              <a:t>2021/4/30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177673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6F4358E-470D-4461-AD89-E4D77E6B2A93}" type="datetimeFigureOut">
              <a:rPr kumimoji="1" lang="ja-JP" altLang="en-US" smtClean="0"/>
              <a:t>2021/4/30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941819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6F4358E-470D-4461-AD89-E4D77E6B2A93}" type="datetimeFigureOut">
              <a:rPr kumimoji="1" lang="ja-JP" altLang="en-US" smtClean="0"/>
              <a:t>2021/4/30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80812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6F4358E-470D-4461-AD89-E4D77E6B2A93}" type="datetimeFigureOut">
              <a:rPr kumimoji="1" lang="ja-JP" altLang="en-US" smtClean="0"/>
              <a:t>2021/4/30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1611511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6F4358E-470D-4461-AD89-E4D77E6B2A93}" type="datetimeFigureOut">
              <a:rPr kumimoji="1" lang="ja-JP" altLang="en-US" smtClean="0"/>
              <a:t>2021/4/30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06617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6F4358E-470D-4461-AD89-E4D77E6B2A93}" type="datetimeFigureOut">
              <a:rPr kumimoji="1" lang="ja-JP" altLang="en-US" smtClean="0"/>
              <a:t>2021/4/30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197787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6F4358E-470D-4461-AD89-E4D77E6B2A93}" type="datetimeFigureOut">
              <a:rPr kumimoji="1" lang="ja-JP" altLang="en-US" smtClean="0"/>
              <a:t>2021/4/30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08285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6F4358E-470D-4461-AD89-E4D77E6B2A93}" type="datetimeFigureOut">
              <a:rPr kumimoji="1" lang="ja-JP" altLang="en-US" smtClean="0"/>
              <a:t>2021/4/30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35873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6F4358E-470D-4461-AD89-E4D77E6B2A93}" type="datetimeFigureOut">
              <a:rPr kumimoji="1" lang="ja-JP" altLang="en-US" smtClean="0"/>
              <a:t>2021/4/30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36023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4358E-470D-4461-AD89-E4D77E6B2A93}" type="datetimeFigureOut">
              <a:rPr kumimoji="1" lang="ja-JP" altLang="en-US" smtClean="0"/>
              <a:t>2021/4/30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4E16F-9CEB-47A6-B8DF-28924D05829B}" type="slidenum">
              <a:rPr kumimoji="1" lang="ja-JP" altLang="en-US" smtClean="0"/>
              <a:t>‹#›</a:t>
            </a:fld>
            <a:endParaRPr kumimoji="1" lang="ja-JP" altLang="en-US"/>
          </a:p>
        </p:txBody>
      </p:sp>
    </p:spTree>
    <p:extLst>
      <p:ext uri="{BB962C8B-B14F-4D97-AF65-F5344CB8AC3E}">
        <p14:creationId xmlns:p14="http://schemas.microsoft.com/office/powerpoint/2010/main" val="2529514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卒研のテーマ案</a:t>
            </a:r>
            <a:endParaRPr kumimoji="1" lang="ja-JP" altLang="en-US" dirty="0"/>
          </a:p>
        </p:txBody>
      </p:sp>
      <p:sp>
        <p:nvSpPr>
          <p:cNvPr id="3" name="テキスト ボックス 2"/>
          <p:cNvSpPr txBox="1"/>
          <p:nvPr/>
        </p:nvSpPr>
        <p:spPr>
          <a:xfrm>
            <a:off x="838200" y="1432289"/>
            <a:ext cx="10565502" cy="2339102"/>
          </a:xfrm>
          <a:prstGeom prst="rect">
            <a:avLst/>
          </a:prstGeom>
          <a:noFill/>
        </p:spPr>
        <p:txBody>
          <a:bodyPr wrap="square" rtlCol="0">
            <a:spAutoFit/>
          </a:bodyPr>
          <a:lstStyle/>
          <a:p>
            <a:r>
              <a:rPr lang="ja-JP" altLang="en-US" sz="2000" b="1" dirty="0" smtClean="0"/>
              <a:t>・雰囲気を考慮した入室管理システム</a:t>
            </a:r>
            <a:r>
              <a:rPr lang="ja-JP" altLang="en-US" sz="2000" dirty="0" smtClean="0"/>
              <a:t/>
            </a:r>
            <a:br>
              <a:rPr lang="ja-JP" altLang="en-US" sz="2000" dirty="0" smtClean="0"/>
            </a:br>
            <a:r>
              <a:rPr lang="ja-JP" altLang="en-US" dirty="0"/>
              <a:t>→</a:t>
            </a:r>
            <a:r>
              <a:rPr lang="ja-JP" altLang="en-US" dirty="0" smtClean="0"/>
              <a:t>職員室など入室</a:t>
            </a:r>
            <a:r>
              <a:rPr lang="ja-JP" altLang="en-US" dirty="0"/>
              <a:t>禁止の札が無いのに</a:t>
            </a:r>
            <a:r>
              <a:rPr lang="ja-JP" altLang="en-US" dirty="0" smtClean="0"/>
              <a:t>入って、理不尽に怒られた。「会議中</a:t>
            </a:r>
            <a:r>
              <a:rPr lang="ja-JP" altLang="en-US" dirty="0"/>
              <a:t>だった、忙しい、</a:t>
            </a:r>
            <a:r>
              <a:rPr lang="ja-JP" altLang="en-US" dirty="0" smtClean="0"/>
              <a:t>不在」等、無駄足</a:t>
            </a:r>
            <a:r>
              <a:rPr lang="ja-JP" altLang="en-US" dirty="0"/>
              <a:t>になることがある</a:t>
            </a:r>
            <a:r>
              <a:rPr lang="ja-JP" altLang="en-US" dirty="0" smtClean="0"/>
              <a:t>ので雰囲気</a:t>
            </a:r>
            <a:r>
              <a:rPr lang="ja-JP" altLang="en-US" dirty="0"/>
              <a:t>を読み取って入室</a:t>
            </a:r>
            <a:r>
              <a:rPr lang="ja-JP" altLang="en-US" dirty="0" smtClean="0"/>
              <a:t>許可知らせるシステム。</a:t>
            </a:r>
            <a:endParaRPr lang="en-US" altLang="ja-JP" dirty="0" smtClean="0"/>
          </a:p>
          <a:p>
            <a:r>
              <a:rPr lang="en-US" altLang="ja-JP" dirty="0"/>
              <a:t/>
            </a:r>
            <a:br>
              <a:rPr lang="en-US" altLang="ja-JP" dirty="0"/>
            </a:br>
            <a:r>
              <a:rPr lang="ja-JP" altLang="en-US" dirty="0" smtClean="0"/>
              <a:t>課題</a:t>
            </a:r>
            <a:r>
              <a:rPr lang="en-US" altLang="ja-JP" dirty="0" smtClean="0"/>
              <a:t/>
            </a:r>
            <a:br>
              <a:rPr lang="en-US" altLang="ja-JP" dirty="0" smtClean="0"/>
            </a:br>
            <a:r>
              <a:rPr lang="ja-JP" altLang="en-US" dirty="0" smtClean="0"/>
              <a:t>音声から雰囲気を判断する場合、怒って音が大きい波形なのか、賑わっていて大きい波形なのか判別するのが難しそう。人数や距離感などを判断材料にして</a:t>
            </a:r>
            <a:r>
              <a:rPr lang="ja-JP" altLang="en-US" dirty="0"/>
              <a:t>行う方</a:t>
            </a:r>
            <a:r>
              <a:rPr lang="ja-JP" altLang="en-US" dirty="0" smtClean="0"/>
              <a:t>がよさそう。</a:t>
            </a:r>
            <a:br>
              <a:rPr lang="ja-JP" altLang="en-US" dirty="0" smtClean="0"/>
            </a:br>
            <a:endParaRPr kumimoji="1" lang="ja-JP" altLang="en-US" dirty="0"/>
          </a:p>
        </p:txBody>
      </p:sp>
      <p:sp>
        <p:nvSpPr>
          <p:cNvPr id="4" name="正方形/長方形 3"/>
          <p:cNvSpPr/>
          <p:nvPr/>
        </p:nvSpPr>
        <p:spPr>
          <a:xfrm>
            <a:off x="903609" y="3740613"/>
            <a:ext cx="9462287" cy="3724096"/>
          </a:xfrm>
          <a:prstGeom prst="rect">
            <a:avLst/>
          </a:prstGeom>
        </p:spPr>
        <p:txBody>
          <a:bodyPr wrap="square">
            <a:spAutoFit/>
          </a:bodyPr>
          <a:lstStyle/>
          <a:p>
            <a:endParaRPr lang="en-US" altLang="ja-JP" dirty="0" smtClean="0"/>
          </a:p>
          <a:p>
            <a:r>
              <a:rPr lang="ja-JP" altLang="en-US" sz="2000" b="1" dirty="0" smtClean="0"/>
              <a:t>・ロードバランサーを使った</a:t>
            </a:r>
            <a:r>
              <a:rPr lang="en-US" altLang="ja-JP" sz="2000" b="1" dirty="0" smtClean="0"/>
              <a:t>EC</a:t>
            </a:r>
            <a:r>
              <a:rPr lang="ja-JP" altLang="en-US" sz="2000" b="1" dirty="0" smtClean="0"/>
              <a:t>サイト</a:t>
            </a:r>
            <a:r>
              <a:rPr lang="en-US" altLang="ja-JP" dirty="0" smtClean="0"/>
              <a:t/>
            </a:r>
            <a:br>
              <a:rPr lang="en-US" altLang="ja-JP" dirty="0" smtClean="0"/>
            </a:br>
            <a:r>
              <a:rPr lang="en-US" altLang="ja-JP" dirty="0" smtClean="0"/>
              <a:t/>
            </a:r>
            <a:br>
              <a:rPr lang="en-US" altLang="ja-JP" dirty="0" smtClean="0"/>
            </a:br>
            <a:r>
              <a:rPr lang="ja-JP" altLang="en-US" dirty="0" smtClean="0"/>
              <a:t>課題</a:t>
            </a:r>
            <a:r>
              <a:rPr lang="en-US" altLang="ja-JP" dirty="0" smtClean="0"/>
              <a:t/>
            </a:r>
            <a:br>
              <a:rPr lang="en-US" altLang="ja-JP" dirty="0" smtClean="0"/>
            </a:br>
            <a:r>
              <a:rPr lang="ja-JP" altLang="en-US" dirty="0" smtClean="0"/>
              <a:t>負荷分散処理させるためにサーバを複数に分けるが、一概に使用率が低いサーバが速いとは言えないのが問題。サーバとクライアントの距離が遠いとスピードは落ちてしまう。</a:t>
            </a:r>
            <a:r>
              <a:rPr lang="en-US" altLang="ja-JP" dirty="0" smtClean="0"/>
              <a:t/>
            </a:r>
            <a:br>
              <a:rPr lang="en-US" altLang="ja-JP" dirty="0" smtClean="0"/>
            </a:br>
            <a:r>
              <a:rPr lang="en-US" altLang="ja-JP" dirty="0" smtClean="0"/>
              <a:t/>
            </a:r>
            <a:br>
              <a:rPr lang="en-US" altLang="ja-JP" dirty="0" smtClean="0"/>
            </a:br>
            <a:r>
              <a:rPr lang="ja-JP" altLang="en-US" dirty="0" smtClean="0"/>
              <a:t>トラフィックが増えた場合には有効だが、トラフィックが少ないときはコストだけかかってしまう。余ったリソースを何かに使えないか。</a:t>
            </a:r>
            <a:endParaRPr lang="en-US" altLang="ja-JP" dirty="0" smtClean="0"/>
          </a:p>
          <a:p>
            <a:r>
              <a:rPr lang="en-US" altLang="ja-JP" dirty="0" smtClean="0"/>
              <a:t/>
            </a:r>
            <a:br>
              <a:rPr lang="en-US" altLang="ja-JP" dirty="0" smtClean="0"/>
            </a:br>
            <a:r>
              <a:rPr lang="ja-JP" altLang="en-US" dirty="0" smtClean="0"/>
              <a:t/>
            </a:r>
            <a:br>
              <a:rPr lang="ja-JP" altLang="en-US" dirty="0" smtClean="0"/>
            </a:br>
            <a:endParaRPr lang="en-US" altLang="ja-JP" dirty="0" smtClean="0"/>
          </a:p>
          <a:p>
            <a:endParaRPr lang="ja-JP" altLang="en-US" dirty="0"/>
          </a:p>
        </p:txBody>
      </p:sp>
    </p:spTree>
    <p:extLst>
      <p:ext uri="{BB962C8B-B14F-4D97-AF65-F5344CB8AC3E}">
        <p14:creationId xmlns:p14="http://schemas.microsoft.com/office/powerpoint/2010/main" val="4120774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卒研の</a:t>
            </a:r>
            <a:r>
              <a:rPr lang="ja-JP" altLang="en-US" dirty="0" smtClean="0"/>
              <a:t>テーマ案（没）</a:t>
            </a:r>
            <a:endParaRPr kumimoji="1" lang="ja-JP" altLang="en-US" dirty="0"/>
          </a:p>
        </p:txBody>
      </p:sp>
      <p:sp>
        <p:nvSpPr>
          <p:cNvPr id="3" name="正方形/長方形 2"/>
          <p:cNvSpPr/>
          <p:nvPr/>
        </p:nvSpPr>
        <p:spPr>
          <a:xfrm>
            <a:off x="655455" y="2274838"/>
            <a:ext cx="10924248" cy="1477328"/>
          </a:xfrm>
          <a:prstGeom prst="rect">
            <a:avLst/>
          </a:prstGeom>
        </p:spPr>
        <p:txBody>
          <a:bodyPr wrap="square">
            <a:spAutoFit/>
          </a:bodyPr>
          <a:lstStyle/>
          <a:p>
            <a:r>
              <a:rPr lang="ja-JP" altLang="en-US" dirty="0"/>
              <a:t>・行動に基づいた落とし物捜索システム。</a:t>
            </a:r>
            <a:endParaRPr lang="en-US" altLang="ja-JP" dirty="0"/>
          </a:p>
          <a:p>
            <a:r>
              <a:rPr lang="ja-JP" altLang="en-US" dirty="0"/>
              <a:t>→やみくもに落とした場所を探すのは効率が悪いので、機械学習を使いその人の落としそうな場所を知らせるシステム。</a:t>
            </a:r>
            <a:endParaRPr lang="en-US" altLang="ja-JP" dirty="0"/>
          </a:p>
          <a:p>
            <a:r>
              <a:rPr lang="ja-JP" altLang="en-US" dirty="0"/>
              <a:t>移動パスの絞り込みや数十万人の履歴のパスを匿名化して管理することになる。</a:t>
            </a:r>
            <a:r>
              <a:rPr lang="en-US" altLang="ja-JP" dirty="0"/>
              <a:t/>
            </a:r>
            <a:br>
              <a:rPr lang="en-US" altLang="ja-JP" dirty="0"/>
            </a:br>
            <a:r>
              <a:rPr lang="ja-JP" altLang="en-US" dirty="0"/>
              <a:t>そもそもキーファインダーのようなタグを使えば落とし物を無くせるのでこのシステムはよくない。</a:t>
            </a:r>
            <a:endParaRPr lang="en-US" altLang="ja-JP" dirty="0"/>
          </a:p>
        </p:txBody>
      </p:sp>
    </p:spTree>
    <p:extLst>
      <p:ext uri="{BB962C8B-B14F-4D97-AF65-F5344CB8AC3E}">
        <p14:creationId xmlns:p14="http://schemas.microsoft.com/office/powerpoint/2010/main" val="128287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卒研テーマ</a:t>
            </a:r>
            <a:r>
              <a:rPr kumimoji="1" lang="ja-JP" altLang="en-US" dirty="0" smtClean="0"/>
              <a:t>決め</a:t>
            </a:r>
            <a:endParaRPr kumimoji="1" lang="ja-JP" altLang="en-US" dirty="0"/>
          </a:p>
        </p:txBody>
      </p:sp>
      <p:sp>
        <p:nvSpPr>
          <p:cNvPr id="3" name="テキスト ボックス 2"/>
          <p:cNvSpPr txBox="1"/>
          <p:nvPr/>
        </p:nvSpPr>
        <p:spPr>
          <a:xfrm>
            <a:off x="838200" y="1690688"/>
            <a:ext cx="9623147" cy="2062103"/>
          </a:xfrm>
          <a:prstGeom prst="rect">
            <a:avLst/>
          </a:prstGeom>
          <a:noFill/>
        </p:spPr>
        <p:txBody>
          <a:bodyPr wrap="none" rtlCol="0">
            <a:spAutoFit/>
          </a:bodyPr>
          <a:lstStyle/>
          <a:p>
            <a:r>
              <a:rPr lang="ja-JP" altLang="en-US" sz="3200" dirty="0" smtClean="0"/>
              <a:t>「観光地</a:t>
            </a:r>
            <a:r>
              <a:rPr lang="ja-JP" altLang="en-US" sz="3200" dirty="0"/>
              <a:t>推薦の動画を処理する</a:t>
            </a:r>
            <a:r>
              <a:rPr lang="ja-JP" altLang="en-US" sz="3200" dirty="0" smtClean="0"/>
              <a:t>ロードバランサー」</a:t>
            </a:r>
            <a:endParaRPr lang="ja-JP" altLang="en-US" sz="3200" dirty="0"/>
          </a:p>
          <a:p>
            <a:r>
              <a:rPr lang="ja-JP" altLang="en-US" sz="3200" dirty="0"/>
              <a:t>という</a:t>
            </a:r>
            <a:r>
              <a:rPr lang="ja-JP" altLang="en-US" sz="3200" dirty="0" smtClean="0"/>
              <a:t>アーキテクチャ</a:t>
            </a:r>
            <a:r>
              <a:rPr lang="en-US" altLang="ja-JP" sz="3200" dirty="0" smtClean="0"/>
              <a:t/>
            </a:r>
            <a:br>
              <a:rPr lang="en-US" altLang="ja-JP" sz="3200" dirty="0" smtClean="0"/>
            </a:br>
            <a:r>
              <a:rPr lang="en-US" altLang="ja-JP" sz="3200" dirty="0" smtClean="0"/>
              <a:t/>
            </a:r>
            <a:br>
              <a:rPr lang="en-US" altLang="ja-JP" sz="3200" dirty="0" smtClean="0"/>
            </a:br>
            <a:r>
              <a:rPr lang="ja-JP" altLang="en-US" sz="3200" dirty="0" smtClean="0"/>
              <a:t>自分</a:t>
            </a:r>
            <a:r>
              <a:rPr lang="ja-JP" altLang="en-US" sz="3200" dirty="0"/>
              <a:t>が担当するのはＬＢの部分</a:t>
            </a:r>
            <a:endParaRPr kumimoji="1" lang="ja-JP" altLang="en-US" sz="3200" dirty="0"/>
          </a:p>
        </p:txBody>
      </p:sp>
    </p:spTree>
    <p:extLst>
      <p:ext uri="{BB962C8B-B14F-4D97-AF65-F5344CB8AC3E}">
        <p14:creationId xmlns:p14="http://schemas.microsoft.com/office/powerpoint/2010/main" val="94928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838200" y="365125"/>
            <a:ext cx="10515600" cy="1325563"/>
          </a:xfrm>
        </p:spPr>
        <p:txBody>
          <a:bodyPr/>
          <a:lstStyle/>
          <a:p>
            <a:r>
              <a:rPr kumimoji="1" lang="ja-JP" altLang="en-US" dirty="0" smtClean="0"/>
              <a:t>卒研テーマ決め</a:t>
            </a:r>
            <a:endParaRPr kumimoji="1" lang="ja-JP" altLang="en-US" dirty="0"/>
          </a:p>
        </p:txBody>
      </p:sp>
      <p:sp>
        <p:nvSpPr>
          <p:cNvPr id="6" name="テキスト ボックス 5"/>
          <p:cNvSpPr txBox="1"/>
          <p:nvPr/>
        </p:nvSpPr>
        <p:spPr>
          <a:xfrm>
            <a:off x="838200" y="1690688"/>
            <a:ext cx="9430787" cy="4524315"/>
          </a:xfrm>
          <a:prstGeom prst="rect">
            <a:avLst/>
          </a:prstGeom>
          <a:noFill/>
        </p:spPr>
        <p:txBody>
          <a:bodyPr wrap="none" rtlCol="0">
            <a:spAutoFit/>
          </a:bodyPr>
          <a:lstStyle/>
          <a:p>
            <a:r>
              <a:rPr lang="ja-JP" altLang="en-US" sz="3200" dirty="0" smtClean="0"/>
              <a:t>ロードバランサー</a:t>
            </a:r>
            <a:endParaRPr lang="ja-JP" altLang="en-US" sz="3200" dirty="0"/>
          </a:p>
          <a:p>
            <a:r>
              <a:rPr lang="en-US" altLang="ja-JP" sz="3200" dirty="0" smtClean="0"/>
              <a:t/>
            </a:r>
            <a:br>
              <a:rPr lang="en-US" altLang="ja-JP" sz="3200" dirty="0" smtClean="0"/>
            </a:br>
            <a:r>
              <a:rPr lang="en-US" altLang="ja-JP" sz="3200" dirty="0" smtClean="0"/>
              <a:t>client</a:t>
            </a:r>
            <a:r>
              <a:rPr lang="ja-JP" altLang="en-US" sz="3200" dirty="0"/>
              <a:t>からのリクエストを現在のコネクション数が</a:t>
            </a:r>
          </a:p>
          <a:p>
            <a:r>
              <a:rPr lang="ja-JP" altLang="en-US" sz="3200" dirty="0"/>
              <a:t>最も少ないサーバーに転送している</a:t>
            </a:r>
            <a:r>
              <a:rPr lang="ja-JP" altLang="en-US" sz="3200" dirty="0" smtClean="0"/>
              <a:t>。</a:t>
            </a:r>
            <a:r>
              <a:rPr lang="en-US" altLang="ja-JP" sz="3200" dirty="0" smtClean="0"/>
              <a:t/>
            </a:r>
            <a:br>
              <a:rPr lang="en-US" altLang="ja-JP" sz="3200" dirty="0" smtClean="0"/>
            </a:br>
            <a:r>
              <a:rPr lang="ja-JP" altLang="en-US" sz="3200" dirty="0" smtClean="0"/>
              <a:t>→「</a:t>
            </a:r>
            <a:r>
              <a:rPr lang="ja-JP" altLang="en-US" sz="3200" dirty="0"/>
              <a:t>リーストコネクション」</a:t>
            </a:r>
          </a:p>
          <a:p>
            <a:r>
              <a:rPr lang="en-US" altLang="ja-JP" sz="3200" dirty="0" smtClean="0"/>
              <a:t/>
            </a:r>
            <a:br>
              <a:rPr lang="en-US" altLang="ja-JP" sz="3200" dirty="0" smtClean="0"/>
            </a:br>
            <a:r>
              <a:rPr lang="ja-JP" altLang="en-US" sz="3200" dirty="0" smtClean="0"/>
              <a:t>アクセス</a:t>
            </a:r>
            <a:r>
              <a:rPr lang="ja-JP" altLang="en-US" sz="3200" dirty="0"/>
              <a:t>のリクエストをすべてのサーバー</a:t>
            </a:r>
            <a:r>
              <a:rPr lang="ja-JP" altLang="en-US" sz="3200" dirty="0" smtClean="0"/>
              <a:t>に</a:t>
            </a:r>
            <a:r>
              <a:rPr lang="en-US" altLang="ja-JP" sz="3200" dirty="0" smtClean="0"/>
              <a:t/>
            </a:r>
            <a:br>
              <a:rPr lang="en-US" altLang="ja-JP" sz="3200" dirty="0" smtClean="0"/>
            </a:br>
            <a:r>
              <a:rPr lang="ja-JP" altLang="en-US" sz="3200" dirty="0" smtClean="0"/>
              <a:t>等しく</a:t>
            </a:r>
            <a:r>
              <a:rPr lang="ja-JP" altLang="en-US" sz="3200" dirty="0"/>
              <a:t>分散</a:t>
            </a:r>
            <a:r>
              <a:rPr lang="ja-JP" altLang="en-US" sz="3200" dirty="0" smtClean="0"/>
              <a:t>する</a:t>
            </a:r>
            <a:r>
              <a:rPr lang="en-US" altLang="ja-JP" sz="3200" dirty="0" smtClean="0"/>
              <a:t/>
            </a:r>
            <a:br>
              <a:rPr lang="en-US" altLang="ja-JP" sz="3200" dirty="0" smtClean="0"/>
            </a:br>
            <a:r>
              <a:rPr lang="ja-JP" altLang="en-US" sz="3200" dirty="0" smtClean="0"/>
              <a:t>→「</a:t>
            </a:r>
            <a:r>
              <a:rPr lang="ja-JP" altLang="en-US" sz="3200" dirty="0"/>
              <a:t>ラウンドロビン</a:t>
            </a:r>
            <a:r>
              <a:rPr lang="ja-JP" altLang="en-US" sz="3200" dirty="0" smtClean="0"/>
              <a:t>」が</a:t>
            </a:r>
            <a:r>
              <a:rPr lang="ja-JP" altLang="en-US" sz="3200" dirty="0"/>
              <a:t>主流</a:t>
            </a:r>
            <a:endParaRPr kumimoji="1" lang="ja-JP" altLang="en-US" sz="3200" dirty="0"/>
          </a:p>
        </p:txBody>
      </p:sp>
    </p:spTree>
    <p:extLst>
      <p:ext uri="{BB962C8B-B14F-4D97-AF65-F5344CB8AC3E}">
        <p14:creationId xmlns:p14="http://schemas.microsoft.com/office/powerpoint/2010/main" val="19639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38200" y="365125"/>
            <a:ext cx="10515600" cy="1325563"/>
          </a:xfrm>
        </p:spPr>
        <p:txBody>
          <a:bodyPr/>
          <a:lstStyle/>
          <a:p>
            <a:r>
              <a:rPr kumimoji="1" lang="ja-JP" altLang="en-US" dirty="0" smtClean="0"/>
              <a:t>卒研テーマ決め</a:t>
            </a:r>
            <a:endParaRPr kumimoji="1" lang="ja-JP" altLang="en-US" dirty="0"/>
          </a:p>
        </p:txBody>
      </p:sp>
      <p:sp>
        <p:nvSpPr>
          <p:cNvPr id="5" name="テキスト ボックス 4"/>
          <p:cNvSpPr txBox="1"/>
          <p:nvPr/>
        </p:nvSpPr>
        <p:spPr>
          <a:xfrm>
            <a:off x="838200" y="1690688"/>
            <a:ext cx="10033516" cy="4524315"/>
          </a:xfrm>
          <a:prstGeom prst="rect">
            <a:avLst/>
          </a:prstGeom>
          <a:noFill/>
        </p:spPr>
        <p:txBody>
          <a:bodyPr wrap="none" rtlCol="0">
            <a:spAutoFit/>
          </a:bodyPr>
          <a:lstStyle/>
          <a:p>
            <a:r>
              <a:rPr lang="ja-JP" altLang="en-US" sz="3200" dirty="0" smtClean="0"/>
              <a:t>前回の卒研の会議で</a:t>
            </a:r>
            <a:r>
              <a:rPr lang="en-US" altLang="ja-JP" sz="3200" dirty="0" smtClean="0"/>
              <a:t/>
            </a:r>
            <a:br>
              <a:rPr lang="en-US" altLang="ja-JP" sz="3200" dirty="0" smtClean="0"/>
            </a:br>
            <a:endParaRPr lang="en-US" altLang="ja-JP" sz="3200" dirty="0" smtClean="0"/>
          </a:p>
          <a:p>
            <a:r>
              <a:rPr lang="ja-JP" altLang="en-US" sz="3200" dirty="0" smtClean="0"/>
              <a:t>現行の</a:t>
            </a:r>
            <a:r>
              <a:rPr lang="en-US" altLang="ja-JP" sz="3200" dirty="0" smtClean="0"/>
              <a:t>LB</a:t>
            </a:r>
            <a:r>
              <a:rPr lang="ja-JP" altLang="en-US" sz="3200" dirty="0" smtClean="0"/>
              <a:t>は負荷</a:t>
            </a:r>
            <a:r>
              <a:rPr lang="ja-JP" altLang="en-US" sz="3200" dirty="0"/>
              <a:t>（ロード）しかみてないので</a:t>
            </a:r>
          </a:p>
          <a:p>
            <a:r>
              <a:rPr lang="ja-JP" altLang="en-US" sz="3200" dirty="0"/>
              <a:t>観光地推薦をターゲット</a:t>
            </a:r>
            <a:r>
              <a:rPr lang="ja-JP" altLang="en-US" sz="3200" dirty="0" smtClean="0"/>
              <a:t>に</a:t>
            </a:r>
            <a:endParaRPr lang="en-US" altLang="ja-JP" sz="3200" dirty="0" smtClean="0"/>
          </a:p>
          <a:p>
            <a:r>
              <a:rPr lang="ja-JP" altLang="en-US" sz="3200" dirty="0"/>
              <a:t>「</a:t>
            </a:r>
            <a:r>
              <a:rPr lang="ja-JP" altLang="en-US" sz="3200" dirty="0" smtClean="0"/>
              <a:t>ネットワーク</a:t>
            </a:r>
            <a:r>
              <a:rPr lang="ja-JP" altLang="en-US" sz="3200" dirty="0"/>
              <a:t>の</a:t>
            </a:r>
            <a:r>
              <a:rPr lang="ja-JP" altLang="en-US" sz="3200" dirty="0" smtClean="0"/>
              <a:t>速度」や</a:t>
            </a:r>
            <a:r>
              <a:rPr lang="ja-JP" altLang="en-US" sz="3200" dirty="0"/>
              <a:t>負荷に注目して</a:t>
            </a:r>
            <a:r>
              <a:rPr lang="ja-JP" altLang="en-US" sz="3200" dirty="0" smtClean="0"/>
              <a:t>行う</a:t>
            </a:r>
            <a:r>
              <a:rPr lang="en-US" altLang="ja-JP" sz="3200" dirty="0" smtClean="0"/>
              <a:t/>
            </a:r>
            <a:br>
              <a:rPr lang="en-US" altLang="ja-JP" sz="3200" dirty="0" smtClean="0"/>
            </a:br>
            <a:r>
              <a:rPr lang="ja-JP" altLang="en-US" sz="3200" dirty="0" smtClean="0"/>
              <a:t>ＬＢ</a:t>
            </a:r>
            <a:r>
              <a:rPr lang="ja-JP" altLang="en-US" sz="3200" dirty="0"/>
              <a:t>が</a:t>
            </a:r>
            <a:r>
              <a:rPr lang="ja-JP" altLang="en-US" sz="3200" dirty="0" smtClean="0"/>
              <a:t>作れたら良い。</a:t>
            </a:r>
            <a:endParaRPr lang="en-US" altLang="ja-JP" sz="3200" dirty="0" smtClean="0"/>
          </a:p>
          <a:p>
            <a:endParaRPr kumimoji="1" lang="en-US" altLang="ja-JP" sz="3200" dirty="0"/>
          </a:p>
          <a:p>
            <a:r>
              <a:rPr lang="ja-JP" altLang="en-US" sz="3200" dirty="0"/>
              <a:t>ロードバランサーを自分で</a:t>
            </a:r>
            <a:r>
              <a:rPr lang="ja-JP" altLang="en-US" sz="3200" dirty="0" smtClean="0"/>
              <a:t>作れそうか調べる（宿題）</a:t>
            </a:r>
            <a:endParaRPr lang="ja-JP" altLang="en-US" sz="3200" dirty="0"/>
          </a:p>
          <a:p>
            <a:r>
              <a:rPr lang="ja-JP" altLang="en-US" sz="3200" dirty="0"/>
              <a:t>実装方法、プログラミング方法。</a:t>
            </a:r>
            <a:endParaRPr kumimoji="1" lang="ja-JP" altLang="en-US" sz="3200" dirty="0"/>
          </a:p>
        </p:txBody>
      </p:sp>
    </p:spTree>
    <p:extLst>
      <p:ext uri="{BB962C8B-B14F-4D97-AF65-F5344CB8AC3E}">
        <p14:creationId xmlns:p14="http://schemas.microsoft.com/office/powerpoint/2010/main" val="323969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838200" y="365125"/>
            <a:ext cx="10515600" cy="1325563"/>
          </a:xfrm>
        </p:spPr>
        <p:txBody>
          <a:bodyPr/>
          <a:lstStyle/>
          <a:p>
            <a:r>
              <a:rPr kumimoji="1" lang="ja-JP" altLang="en-US" smtClean="0"/>
              <a:t>卒研テーマ決め</a:t>
            </a:r>
            <a:endParaRPr kumimoji="1" lang="ja-JP" altLang="en-US" dirty="0"/>
          </a:p>
        </p:txBody>
      </p:sp>
      <p:sp>
        <p:nvSpPr>
          <p:cNvPr id="4" name="テキスト ボックス 3"/>
          <p:cNvSpPr txBox="1"/>
          <p:nvPr/>
        </p:nvSpPr>
        <p:spPr>
          <a:xfrm>
            <a:off x="838200" y="1690688"/>
            <a:ext cx="10948792" cy="4524315"/>
          </a:xfrm>
          <a:prstGeom prst="rect">
            <a:avLst/>
          </a:prstGeom>
          <a:noFill/>
        </p:spPr>
        <p:txBody>
          <a:bodyPr wrap="square" rtlCol="0">
            <a:spAutoFit/>
          </a:bodyPr>
          <a:lstStyle/>
          <a:p>
            <a:r>
              <a:rPr lang="en-US" altLang="ja-JP" sz="3200" dirty="0"/>
              <a:t>APACHE(WEB</a:t>
            </a:r>
            <a:r>
              <a:rPr lang="ja-JP" altLang="en-US" sz="3200" dirty="0"/>
              <a:t>サーバ</a:t>
            </a:r>
            <a:r>
              <a:rPr lang="en-US" altLang="ja-JP" sz="3200" dirty="0"/>
              <a:t>)</a:t>
            </a:r>
            <a:r>
              <a:rPr lang="ja-JP" altLang="en-US" sz="3200" dirty="0"/>
              <a:t>を使った</a:t>
            </a:r>
            <a:r>
              <a:rPr lang="en-US" altLang="ja-JP" sz="3200" dirty="0"/>
              <a:t>LB</a:t>
            </a:r>
            <a:r>
              <a:rPr lang="ja-JP" altLang="en-US" sz="3200" dirty="0"/>
              <a:t>の実装は</a:t>
            </a:r>
          </a:p>
          <a:p>
            <a:r>
              <a:rPr lang="ja-JP" altLang="en-US" sz="3200" dirty="0"/>
              <a:t>サイトや</a:t>
            </a:r>
            <a:r>
              <a:rPr lang="en-US" altLang="ja-JP" sz="3200" dirty="0"/>
              <a:t>2020</a:t>
            </a:r>
            <a:r>
              <a:rPr lang="ja-JP" altLang="en-US" sz="3200" dirty="0"/>
              <a:t>前期のセミナー資料を</a:t>
            </a:r>
            <a:r>
              <a:rPr lang="ja-JP" altLang="en-US" sz="3200" dirty="0" smtClean="0"/>
              <a:t>観て</a:t>
            </a:r>
            <a:endParaRPr lang="en-US" altLang="ja-JP" sz="3200" dirty="0" smtClean="0"/>
          </a:p>
          <a:p>
            <a:r>
              <a:rPr lang="ja-JP" altLang="en-US" sz="3200" dirty="0" smtClean="0"/>
              <a:t>できそう</a:t>
            </a:r>
            <a:r>
              <a:rPr lang="ja-JP" altLang="en-US" sz="3200" dirty="0"/>
              <a:t>だと思った。</a:t>
            </a:r>
          </a:p>
          <a:p>
            <a:endParaRPr lang="ja-JP" altLang="en-US" sz="3200" dirty="0"/>
          </a:p>
          <a:p>
            <a:r>
              <a:rPr lang="en-US" altLang="ja-JP" sz="3200" dirty="0" smtClean="0"/>
              <a:t>BUT</a:t>
            </a:r>
          </a:p>
          <a:p>
            <a:r>
              <a:rPr lang="en-US" altLang="ja-JP" sz="3200" dirty="0" smtClean="0"/>
              <a:t>→</a:t>
            </a:r>
            <a:r>
              <a:rPr lang="ja-JP" altLang="en-US" sz="3200" dirty="0"/>
              <a:t>ネットワークの速度を考慮するとなると</a:t>
            </a:r>
            <a:r>
              <a:rPr lang="ja-JP" altLang="en-US" sz="3200" dirty="0" smtClean="0"/>
              <a:t>、</a:t>
            </a:r>
            <a:endParaRPr lang="en-US" altLang="ja-JP" sz="3200" dirty="0" smtClean="0"/>
          </a:p>
          <a:p>
            <a:r>
              <a:rPr lang="ja-JP" altLang="en-US" sz="3200" dirty="0" smtClean="0"/>
              <a:t>どうプログラム</a:t>
            </a:r>
            <a:r>
              <a:rPr lang="ja-JP" altLang="en-US" sz="3200" dirty="0"/>
              <a:t>を作っていいのかわからない。</a:t>
            </a:r>
          </a:p>
          <a:p>
            <a:endParaRPr lang="en-US" altLang="ja-JP" sz="3200" dirty="0" smtClean="0"/>
          </a:p>
          <a:p>
            <a:r>
              <a:rPr lang="ja-JP" altLang="en-US" sz="3200" dirty="0" smtClean="0"/>
              <a:t>調べて</a:t>
            </a:r>
            <a:r>
              <a:rPr lang="ja-JP" altLang="en-US" sz="3200" dirty="0"/>
              <a:t>もあまり出てこなかった。</a:t>
            </a:r>
            <a:endParaRPr kumimoji="1" lang="ja-JP" altLang="en-US" sz="3200" dirty="0"/>
          </a:p>
        </p:txBody>
      </p:sp>
    </p:spTree>
    <p:extLst>
      <p:ext uri="{BB962C8B-B14F-4D97-AF65-F5344CB8AC3E}">
        <p14:creationId xmlns:p14="http://schemas.microsoft.com/office/powerpoint/2010/main" val="3503619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838200" y="365125"/>
            <a:ext cx="10515600" cy="1325563"/>
          </a:xfrm>
        </p:spPr>
        <p:txBody>
          <a:bodyPr/>
          <a:lstStyle/>
          <a:p>
            <a:r>
              <a:rPr kumimoji="1" lang="ja-JP" altLang="en-US" dirty="0" smtClean="0"/>
              <a:t>卒研テーマ決め</a:t>
            </a:r>
            <a:endParaRPr kumimoji="1" lang="ja-JP" altLang="en-US" dirty="0"/>
          </a:p>
        </p:txBody>
      </p:sp>
      <p:sp>
        <p:nvSpPr>
          <p:cNvPr id="4" name="テキスト ボックス 3"/>
          <p:cNvSpPr txBox="1"/>
          <p:nvPr/>
        </p:nvSpPr>
        <p:spPr>
          <a:xfrm>
            <a:off x="838200" y="1690688"/>
            <a:ext cx="10948792" cy="584775"/>
          </a:xfrm>
          <a:prstGeom prst="rect">
            <a:avLst/>
          </a:prstGeom>
          <a:noFill/>
        </p:spPr>
        <p:txBody>
          <a:bodyPr wrap="square" rtlCol="0">
            <a:spAutoFit/>
          </a:bodyPr>
          <a:lstStyle/>
          <a:p>
            <a:r>
              <a:rPr lang="ja-JP" altLang="en-US" sz="3200" dirty="0"/>
              <a:t>今の</a:t>
            </a:r>
            <a:r>
              <a:rPr lang="ja-JP" altLang="en-US" sz="3200" dirty="0" smtClean="0"/>
              <a:t>課題</a:t>
            </a:r>
            <a:r>
              <a:rPr lang="ja-JP" altLang="en-US" sz="3200" dirty="0"/>
              <a:t>：回線速度を考慮した</a:t>
            </a:r>
            <a:r>
              <a:rPr lang="en-US" altLang="ja-JP" sz="3200" dirty="0"/>
              <a:t>LB</a:t>
            </a:r>
            <a:r>
              <a:rPr lang="ja-JP" altLang="en-US" sz="3200" dirty="0"/>
              <a:t>のプログラム方法。</a:t>
            </a:r>
            <a:endParaRPr kumimoji="1" lang="ja-JP" altLang="en-US" sz="3200" dirty="0"/>
          </a:p>
        </p:txBody>
      </p:sp>
    </p:spTree>
    <p:extLst>
      <p:ext uri="{BB962C8B-B14F-4D97-AF65-F5344CB8AC3E}">
        <p14:creationId xmlns:p14="http://schemas.microsoft.com/office/powerpoint/2010/main" val="2119767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479</Words>
  <Application>Microsoft Office PowerPoint</Application>
  <PresentationFormat>ワイド画面</PresentationFormat>
  <Paragraphs>38</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卒研のテーマ案</vt:lpstr>
      <vt:lpstr>卒研のテーマ案（没）</vt:lpstr>
      <vt:lpstr>卒研テーマ決め</vt:lpstr>
      <vt:lpstr>卒研テーマ決め</vt:lpstr>
      <vt:lpstr>卒研テーマ決め</vt:lpstr>
      <vt:lpstr>卒研テーマ決め</vt:lpstr>
      <vt:lpstr>卒研テーマ決め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松尾 祐介</dc:creator>
  <cp:lastModifiedBy>松尾 祐介</cp:lastModifiedBy>
  <cp:revision>17</cp:revision>
  <dcterms:created xsi:type="dcterms:W3CDTF">2021-04-16T03:36:38Z</dcterms:created>
  <dcterms:modified xsi:type="dcterms:W3CDTF">2021-04-30T05:15:45Z</dcterms:modified>
</cp:coreProperties>
</file>