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7" r:id="rId8"/>
    <p:sldId id="265" r:id="rId9"/>
    <p:sldId id="26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smtClean="0"/>
              <a:t>情報工学科　中間発表　</a:t>
            </a:r>
            <a:r>
              <a:rPr lang="en-US" altLang="ja-JP" sz="2000" dirty="0" smtClean="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a:t>
            </a:r>
            <a:r>
              <a:rPr lang="en-US" altLang="ja-JP" sz="3200" dirty="0" smtClean="0">
                <a:latin typeface="ＭＳ Ｐゴシック" panose="020B0600070205080204" pitchFamily="50" charset="-128"/>
              </a:rPr>
              <a:t>S</a:t>
            </a:r>
            <a:r>
              <a:rPr lang="ja-JP" altLang="en-US" sz="3200" dirty="0" smtClean="0">
                <a:latin typeface="ＭＳ Ｐゴシック" panose="020B0600070205080204" pitchFamily="50" charset="-128"/>
              </a:rPr>
              <a:t>～</a:t>
            </a:r>
            <a:r>
              <a:rPr lang="en-US" altLang="ja-JP" sz="3200" dirty="0" smtClean="0">
                <a:latin typeface="ＭＳ Ｐゴシック" panose="020B0600070205080204" pitchFamily="50" charset="-128"/>
              </a:rPr>
              <a:t>D</a:t>
            </a:r>
            <a:r>
              <a:rPr lang="ja-JP" altLang="en-US" sz="3200" dirty="0" smtClean="0">
                <a:latin typeface="ＭＳ Ｐゴシック" panose="020B0600070205080204" pitchFamily="50" charset="-128"/>
              </a:rPr>
              <a:t>評価を付ける．</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4132" y="76200"/>
            <a:ext cx="7886700" cy="1325563"/>
          </a:xfrm>
        </p:spPr>
        <p:txBody>
          <a:bodyPr/>
          <a:lstStyle/>
          <a:p>
            <a:r>
              <a:rPr lang="ja-JP" altLang="en-US" dirty="0" smtClean="0"/>
              <a:t>ロードバランサの計算方法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負荷</a:t>
            </a:r>
            <a:r>
              <a:rPr lang="ja-JP" altLang="en-US" dirty="0" smtClean="0"/>
              <a:t>分散する全てのサーバの</a:t>
            </a:r>
            <a:r>
              <a:rPr lang="ja-JP" altLang="en-US" dirty="0" smtClean="0"/>
              <a:t>平均</a:t>
            </a:r>
            <a:r>
              <a:rPr lang="ja-JP" altLang="en-US" dirty="0"/>
              <a:t>と</a:t>
            </a:r>
            <a:r>
              <a:rPr lang="en-US" altLang="ja-JP" dirty="0"/>
              <a:t>1</a:t>
            </a:r>
            <a:r>
              <a:rPr lang="ja-JP" altLang="en-US" dirty="0"/>
              <a:t>台の平均を</a:t>
            </a:r>
            <a:r>
              <a:rPr lang="ja-JP" altLang="en-US" dirty="0" smtClean="0"/>
              <a:t>比べて低ければ</a:t>
            </a:r>
            <a:r>
              <a:rPr lang="ja-JP" altLang="en-US" dirty="0" smtClean="0"/>
              <a:t>，優先度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2768</TotalTime>
  <Words>768</Words>
  <Application>Microsoft Office PowerPoint</Application>
  <PresentationFormat>画面に合わせる (4:3)</PresentationFormat>
  <Paragraphs>68</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開発環境、進捗、今後のスケジュール</vt:lpstr>
      <vt:lpstr>ロードバランサの計算方法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62</cp:revision>
  <dcterms:created xsi:type="dcterms:W3CDTF">2018-06-14T09:18:55Z</dcterms:created>
  <dcterms:modified xsi:type="dcterms:W3CDTF">2021-07-27T09:22:58Z</dcterms:modified>
</cp:coreProperties>
</file>