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図表だけのパワポ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5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図表だけのパワポ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32</cp:revision>
  <dcterms:created xsi:type="dcterms:W3CDTF">2021-04-16T03:36:38Z</dcterms:created>
  <dcterms:modified xsi:type="dcterms:W3CDTF">2021-05-13T07:53:19Z</dcterms:modified>
</cp:coreProperties>
</file>