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3" r:id="rId7"/>
    <p:sldId id="267"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の稼働率や検索結果の順位を向上</a:t>
            </a:r>
            <a:r>
              <a:rPr lang="ja-JP" altLang="en-US" dirty="0" smtClean="0"/>
              <a:t>することが出来ないかと考えた．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tsuchi</a:t>
            </a:r>
            <a:r>
              <a:rPr lang="en-US" altLang="ja-JP" dirty="0" smtClean="0">
                <a:latin typeface="ＭＳ Ｐゴシック" panose="020B0600070205080204" pitchFamily="50" charset="-128"/>
              </a:rPr>
              <a:t> 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kono</a:t>
            </a:r>
            <a:r>
              <a:rPr lang="en-US" altLang="ja-JP" dirty="0" smtClean="0">
                <a:latin typeface="ＭＳ Ｐゴシック" panose="020B0600070205080204" pitchFamily="50" charset="-128"/>
              </a:rPr>
              <a:t> 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サーバ監視システムの設計・開発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horiuchi</a:t>
            </a:r>
            <a:r>
              <a:rPr lang="en-US" altLang="ja-JP" dirty="0" smtClean="0">
                <a:latin typeface="ＭＳ Ｐゴシック" panose="020B0600070205080204" pitchFamily="50" charset="-128"/>
              </a:rPr>
              <a:t> 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速度評価アルゴリズムを使い評価．</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a:t>
            </a:r>
            <a:r>
              <a:rPr lang="ja-JP" altLang="en-US" sz="3600" dirty="0" smtClean="0"/>
              <a:t>環境</a:t>
            </a:r>
            <a:r>
              <a:rPr lang="ja-JP" altLang="en-US" sz="3600" dirty="0"/>
              <a:t>、</a:t>
            </a:r>
            <a:r>
              <a:rPr lang="ja-JP" altLang="en-US" sz="3600" dirty="0" smtClean="0"/>
              <a:t>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r>
              <a:rPr lang="en-US" altLang="ja-JP" dirty="0" smtClean="0"/>
              <a:t/>
            </a:r>
            <a:br>
              <a:rPr lang="en-US" altLang="ja-JP" dirty="0" smtClean="0"/>
            </a:br>
            <a:r>
              <a:rPr lang="en-US" altLang="ja-JP" dirty="0" smtClean="0"/>
              <a:t>Nginx</a:t>
            </a:r>
            <a:r>
              <a:rPr lang="ja-JP" altLang="en-US" dirty="0" smtClean="0"/>
              <a:t>を使いロードバランサに重みを加えることで設定を任意で変更可能</a:t>
            </a:r>
            <a:r>
              <a:rPr lang="ja-JP" altLang="en-US" smtClean="0"/>
              <a:t>にした</a:t>
            </a:r>
            <a:r>
              <a:rPr lang="ja-JP" altLang="en-US" dirty="0"/>
              <a:t>．</a:t>
            </a:r>
            <a:endParaRPr lang="en-US" altLang="ja-JP" smtClean="0"/>
          </a:p>
        </p:txBody>
      </p:sp>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2671</TotalTime>
  <Words>639</Words>
  <Application>Microsoft Office PowerPoint</Application>
  <PresentationFormat>画面に合わせる (4:3)</PresentationFormat>
  <Paragraphs>56</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開発環境、進捗、今後のスケジュール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44</cp:revision>
  <dcterms:created xsi:type="dcterms:W3CDTF">2018-06-14T09:18:55Z</dcterms:created>
  <dcterms:modified xsi:type="dcterms:W3CDTF">2021-07-26T14:00:59Z</dcterms:modified>
</cp:coreProperties>
</file>