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275" r:id="rId3"/>
    <p:sldId id="277" r:id="rId4"/>
    <p:sldId id="279" r:id="rId5"/>
    <p:sldId id="278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5" d="100"/>
          <a:sy n="65" d="100"/>
        </p:scale>
        <p:origin x="61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/>
          <p:cNvGrpSpPr/>
          <p:nvPr/>
        </p:nvGrpSpPr>
        <p:grpSpPr>
          <a:xfrm>
            <a:off x="547730" y="1251990"/>
            <a:ext cx="8183651" cy="4287077"/>
            <a:chOff x="628650" y="1826524"/>
            <a:chExt cx="8183651" cy="4287077"/>
          </a:xfrm>
        </p:grpSpPr>
        <p:sp>
          <p:nvSpPr>
            <p:cNvPr id="31" name="直方体 30"/>
            <p:cNvSpPr/>
            <p:nvPr/>
          </p:nvSpPr>
          <p:spPr>
            <a:xfrm>
              <a:off x="4937127" y="2294217"/>
              <a:ext cx="1359462" cy="772790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628650" y="1826524"/>
              <a:ext cx="8183651" cy="4287077"/>
              <a:chOff x="784928" y="1362230"/>
              <a:chExt cx="8183651" cy="4287077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 flipV="1">
                <a:off x="2276450" y="3665691"/>
                <a:ext cx="2520558" cy="20231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" name="雲 3"/>
              <p:cNvSpPr/>
              <p:nvPr/>
            </p:nvSpPr>
            <p:spPr>
              <a:xfrm>
                <a:off x="784928" y="3212538"/>
                <a:ext cx="1691235" cy="946768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フローチャート: 磁気ディスク 4"/>
              <p:cNvSpPr/>
              <p:nvPr/>
            </p:nvSpPr>
            <p:spPr>
              <a:xfrm>
                <a:off x="2775569" y="3172077"/>
                <a:ext cx="1124793" cy="987229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直方体 6"/>
              <p:cNvSpPr/>
              <p:nvPr/>
            </p:nvSpPr>
            <p:spPr>
              <a:xfrm>
                <a:off x="4315582" y="3279296"/>
                <a:ext cx="1359462" cy="77279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フローチャート: 代替処理 7"/>
              <p:cNvSpPr/>
              <p:nvPr/>
            </p:nvSpPr>
            <p:spPr>
              <a:xfrm>
                <a:off x="7250464" y="2346689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ローチャート: 代替処理 8"/>
              <p:cNvSpPr/>
              <p:nvPr/>
            </p:nvSpPr>
            <p:spPr>
              <a:xfrm>
                <a:off x="7250464" y="3333917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フローチャート: 代替処理 9"/>
              <p:cNvSpPr/>
              <p:nvPr/>
            </p:nvSpPr>
            <p:spPr>
              <a:xfrm>
                <a:off x="7250464" y="4356226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4095066" y="4124687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ロードバランサ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775569" y="41715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ルーター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299781" y="3501256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WAN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7958366" y="2561360"/>
                <a:ext cx="1010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 smtClean="0"/>
                  <a:t>A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7955622" y="3561945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7913108" y="4595576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/>
                  <a:t>C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295808" y="1362230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平均応答速度</a:t>
                </a:r>
                <a:r>
                  <a:rPr kumimoji="1" lang="ja-JP" altLang="en-US" dirty="0"/>
                  <a:t>の</a:t>
                </a:r>
                <a:r>
                  <a:rPr kumimoji="1" lang="ja-JP" altLang="en-US" dirty="0" smtClean="0"/>
                  <a:t>計測サーバ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714857" y="5279975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冗長的なサーバ</a:t>
                </a:r>
                <a:endParaRPr kumimoji="1" lang="ja-JP" altLang="en-US" dirty="0"/>
              </a:p>
            </p:txBody>
          </p:sp>
        </p:grpSp>
        <p:cxnSp>
          <p:nvCxnSpPr>
            <p:cNvPr id="41" name="直線コネクタ 40"/>
            <p:cNvCxnSpPr>
              <a:stCxn id="31" idx="5"/>
              <a:endCxn id="8" idx="1"/>
            </p:cNvCxnSpPr>
            <p:nvPr/>
          </p:nvCxnSpPr>
          <p:spPr>
            <a:xfrm>
              <a:off x="6296589" y="2584013"/>
              <a:ext cx="797597" cy="6396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31" idx="5"/>
              <a:endCxn id="9" idx="1"/>
            </p:cNvCxnSpPr>
            <p:nvPr/>
          </p:nvCxnSpPr>
          <p:spPr>
            <a:xfrm>
              <a:off x="6296589" y="2584013"/>
              <a:ext cx="797597" cy="16268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1" idx="5"/>
              <a:endCxn id="10" idx="1"/>
            </p:cNvCxnSpPr>
            <p:nvPr/>
          </p:nvCxnSpPr>
          <p:spPr>
            <a:xfrm>
              <a:off x="6296589" y="2584013"/>
              <a:ext cx="797597" cy="26492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419683" y="2584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計測</a:t>
              </a:r>
            </a:p>
          </p:txBody>
        </p:sp>
        <p:cxnSp>
          <p:nvCxnSpPr>
            <p:cNvPr id="53" name="直線矢印コネクタ 52"/>
            <p:cNvCxnSpPr>
              <a:stCxn id="31" idx="3"/>
              <a:endCxn id="7" idx="0"/>
            </p:cNvCxnSpPr>
            <p:nvPr/>
          </p:nvCxnSpPr>
          <p:spPr>
            <a:xfrm flipH="1">
              <a:off x="4935634" y="3067007"/>
              <a:ext cx="584625" cy="676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4141579" y="3073853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平均応答速度を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指標として送る</a:t>
              </a:r>
              <a:endParaRPr kumimoji="1" lang="en-US" altLang="ja-JP" dirty="0" smtClean="0"/>
            </a:p>
          </p:txBody>
        </p:sp>
        <p:cxnSp>
          <p:nvCxnSpPr>
            <p:cNvPr id="56" name="直線矢印コネクタ 55"/>
            <p:cNvCxnSpPr>
              <a:stCxn id="7" idx="5"/>
              <a:endCxn id="10" idx="1"/>
            </p:cNvCxnSpPr>
            <p:nvPr/>
          </p:nvCxnSpPr>
          <p:spPr>
            <a:xfrm>
              <a:off x="5518766" y="4033386"/>
              <a:ext cx="1575420" cy="11998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5772057" y="46041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割り振る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298138" y="1351370"/>
            <a:ext cx="3533798" cy="3536219"/>
            <a:chOff x="2298138" y="1351370"/>
            <a:chExt cx="3533798" cy="3536219"/>
          </a:xfrm>
        </p:grpSpPr>
        <p:sp>
          <p:nvSpPr>
            <p:cNvPr id="31" name="角丸四角形 3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4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b="1" smtClean="0"/>
              <a:t>6</a:t>
            </a:fld>
            <a:endParaRPr kumimoji="1" lang="ja-JP" altLang="en-US" b="1"/>
          </a:p>
        </p:txBody>
      </p:sp>
      <p:sp>
        <p:nvSpPr>
          <p:cNvPr id="5" name="正方形/長方形 4"/>
          <p:cNvSpPr/>
          <p:nvPr/>
        </p:nvSpPr>
        <p:spPr>
          <a:xfrm>
            <a:off x="312635" y="863777"/>
            <a:ext cx="3984215" cy="511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566442" y="1466841"/>
            <a:ext cx="3591662" cy="1025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応答速度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計測プログラム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86853" y="3735105"/>
            <a:ext cx="2056989" cy="657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過去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時間のデータ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を抽出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79" idx="2"/>
            <a:endCxn id="7" idx="0"/>
          </p:cNvCxnSpPr>
          <p:nvPr/>
        </p:nvCxnSpPr>
        <p:spPr>
          <a:xfrm>
            <a:off x="2362273" y="2326348"/>
            <a:ext cx="0" cy="306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8" idx="0"/>
          </p:cNvCxnSpPr>
          <p:nvPr/>
        </p:nvCxnSpPr>
        <p:spPr>
          <a:xfrm>
            <a:off x="3115347" y="3366433"/>
            <a:ext cx="1" cy="368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1183017" y="1863909"/>
            <a:ext cx="2358511" cy="4624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分に</a:t>
            </a:r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回計測</a:t>
            </a:r>
            <a:endParaRPr kumimoji="1" lang="en-US" altLang="ja-JP" b="1" dirty="0" smtClean="0"/>
          </a:p>
        </p:txBody>
      </p:sp>
      <p:sp>
        <p:nvSpPr>
          <p:cNvPr id="94" name="正方形/長方形 93"/>
          <p:cNvSpPr/>
          <p:nvPr/>
        </p:nvSpPr>
        <p:spPr>
          <a:xfrm>
            <a:off x="519151" y="3727484"/>
            <a:ext cx="1461259" cy="657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直近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の応答速度を抽出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2386198" y="4842147"/>
            <a:ext cx="1467335" cy="657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平均の応答速度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endCxn id="94" idx="0"/>
          </p:cNvCxnSpPr>
          <p:nvPr/>
        </p:nvCxnSpPr>
        <p:spPr>
          <a:xfrm>
            <a:off x="1246742" y="3285366"/>
            <a:ext cx="3039" cy="4421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" idx="2"/>
            <a:endCxn id="95" idx="0"/>
          </p:cNvCxnSpPr>
          <p:nvPr/>
        </p:nvCxnSpPr>
        <p:spPr>
          <a:xfrm>
            <a:off x="3115348" y="4392923"/>
            <a:ext cx="4518" cy="44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912227" y="95621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サーバ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X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の応答を計測する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13075" y="4842147"/>
            <a:ext cx="1467335" cy="657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94" idx="2"/>
            <a:endCxn id="111" idx="0"/>
          </p:cNvCxnSpPr>
          <p:nvPr/>
        </p:nvCxnSpPr>
        <p:spPr>
          <a:xfrm flipH="1">
            <a:off x="1246743" y="4385302"/>
            <a:ext cx="3038" cy="456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66442" y="2632407"/>
            <a:ext cx="3591662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応答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計測データ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b="1" dirty="0" smtClean="0">
                <a:solidFill>
                  <a:schemeClr val="tx1"/>
                </a:solidFill>
              </a:rPr>
            </a:br>
            <a:r>
              <a:rPr kumimoji="1" lang="ja-JP" altLang="en-US" b="1" dirty="0" smtClean="0">
                <a:solidFill>
                  <a:schemeClr val="tx1"/>
                </a:solidFill>
              </a:rPr>
              <a:t>更新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21294" y="744375"/>
            <a:ext cx="3984215" cy="4774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672571" y="3909249"/>
            <a:ext cx="1881651" cy="128663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50848" y="1440382"/>
            <a:ext cx="1624986" cy="71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サーバ</a:t>
            </a:r>
            <a:r>
              <a:rPr kumimoji="1" lang="en-US" altLang="ja-JP" b="1" dirty="0" smtClean="0"/>
              <a:t>X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現在の速度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5705388" y="1440382"/>
            <a:ext cx="1624986" cy="71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サーバ</a:t>
            </a:r>
            <a:r>
              <a:rPr kumimoji="1" lang="en-US" altLang="ja-JP" b="1" dirty="0" smtClean="0"/>
              <a:t>X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平均速度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338529" y="2702992"/>
            <a:ext cx="2549731" cy="61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サーバ応答速度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評価アルゴリズム</a:t>
            </a:r>
            <a:endParaRPr kumimoji="1" lang="ja-JP" altLang="en-US" b="1" dirty="0"/>
          </a:p>
        </p:txBody>
      </p:sp>
      <p:sp>
        <p:nvSpPr>
          <p:cNvPr id="30" name="下矢印 29"/>
          <p:cNvSpPr/>
          <p:nvPr/>
        </p:nvSpPr>
        <p:spPr>
          <a:xfrm>
            <a:off x="5293508" y="341312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2862" y="1633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＋</a:t>
            </a:r>
            <a:endParaRPr kumimoji="1" lang="ja-JP" altLang="en-US" b="1" dirty="0"/>
          </a:p>
        </p:txBody>
      </p:sp>
      <p:sp>
        <p:nvSpPr>
          <p:cNvPr id="32" name="下矢印 31"/>
          <p:cNvSpPr/>
          <p:nvPr/>
        </p:nvSpPr>
        <p:spPr>
          <a:xfrm>
            <a:off x="5293508" y="2216829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66164" y="8955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評価付けシステム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4872991" y="172171"/>
            <a:ext cx="2744466" cy="6508514"/>
            <a:chOff x="4872991" y="172171"/>
            <a:chExt cx="2744466" cy="6508514"/>
          </a:xfrm>
        </p:grpSpPr>
        <p:sp>
          <p:nvSpPr>
            <p:cNvPr id="36" name="正方形/長方形 35"/>
            <p:cNvSpPr/>
            <p:nvPr/>
          </p:nvSpPr>
          <p:spPr>
            <a:xfrm>
              <a:off x="4872992" y="172171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192.168.1.81</a:t>
              </a:r>
              <a:r>
                <a:rPr kumimoji="1" lang="ja-JP" altLang="en-US" b="1" dirty="0" smtClean="0"/>
                <a:t>ラズパイ</a:t>
              </a:r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ja-JP" altLang="en-US" b="1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413178" y="594276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フローチャート: 磁気ディスク 37"/>
            <p:cNvSpPr/>
            <p:nvPr/>
          </p:nvSpPr>
          <p:spPr>
            <a:xfrm>
              <a:off x="5611116" y="1247861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/>
                <a:t>観光地</a:t>
              </a:r>
              <a:r>
                <a:rPr kumimoji="1" lang="en-US" altLang="ja-JP" b="1" dirty="0" smtClean="0"/>
                <a:t>DB</a:t>
              </a:r>
              <a:endParaRPr kumimoji="1" lang="ja-JP" altLang="en-US" b="1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72992" y="2418697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192.168.1.82</a:t>
              </a:r>
              <a:r>
                <a:rPr kumimoji="1" lang="ja-JP" altLang="en-US" b="1" dirty="0" smtClean="0"/>
                <a:t>ラズパイ</a:t>
              </a:r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ja-JP" altLang="en-US" b="1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13178" y="2840802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フローチャート: 磁気ディスク 40"/>
            <p:cNvSpPr/>
            <p:nvPr/>
          </p:nvSpPr>
          <p:spPr>
            <a:xfrm>
              <a:off x="5611116" y="3494387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/>
                <a:t>観光地</a:t>
              </a:r>
              <a:r>
                <a:rPr kumimoji="1" lang="en-US" altLang="ja-JP" b="1" dirty="0" smtClean="0"/>
                <a:t>DB</a:t>
              </a:r>
              <a:endParaRPr kumimoji="1" lang="ja-JP" altLang="en-US" b="1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872991" y="4665223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192.168.1.83</a:t>
              </a:r>
              <a:r>
                <a:rPr kumimoji="1" lang="ja-JP" altLang="en-US" b="1" dirty="0" smtClean="0"/>
                <a:t>ラズパイ</a:t>
              </a:r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en-US" altLang="ja-JP" b="1" dirty="0"/>
            </a:p>
            <a:p>
              <a:pPr algn="ctr"/>
              <a:endParaRPr kumimoji="1" lang="en-US" altLang="ja-JP" b="1" dirty="0" smtClean="0"/>
            </a:p>
            <a:p>
              <a:pPr algn="ctr"/>
              <a:endParaRPr kumimoji="1" lang="ja-JP" altLang="en-US" b="1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13177" y="5087328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フローチャート: 磁気ディスク 43"/>
            <p:cNvSpPr/>
            <p:nvPr/>
          </p:nvSpPr>
          <p:spPr>
            <a:xfrm>
              <a:off x="5611115" y="5740913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/>
                <a:t>観光地</a:t>
              </a:r>
              <a:r>
                <a:rPr kumimoji="1" lang="en-US" altLang="ja-JP" b="1" dirty="0" smtClean="0"/>
                <a:t>DB</a:t>
              </a:r>
              <a:endParaRPr kumimoji="1" lang="ja-JP" altLang="en-US" b="1" dirty="0"/>
            </a:p>
          </p:txBody>
        </p:sp>
        <p:cxnSp>
          <p:nvCxnSpPr>
            <p:cNvPr id="45" name="直線矢印コネクタ 44"/>
            <p:cNvCxnSpPr>
              <a:stCxn id="38" idx="0"/>
            </p:cNvCxnSpPr>
            <p:nvPr/>
          </p:nvCxnSpPr>
          <p:spPr>
            <a:xfrm flipH="1" flipV="1">
              <a:off x="6192753" y="1021034"/>
              <a:ext cx="5563" cy="487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H="1" flipV="1">
              <a:off x="6192753" y="3250534"/>
              <a:ext cx="5563" cy="487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 flipH="1" flipV="1">
              <a:off x="6179098" y="5541863"/>
              <a:ext cx="5563" cy="487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2815</TotalTime>
  <Words>253</Words>
  <Application>Microsoft Office PowerPoint</Application>
  <PresentationFormat>画面に合わせる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61</cp:revision>
  <dcterms:created xsi:type="dcterms:W3CDTF">2021-04-16T03:36:38Z</dcterms:created>
  <dcterms:modified xsi:type="dcterms:W3CDTF">2021-06-30T08:30:18Z</dcterms:modified>
</cp:coreProperties>
</file>