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40" d="100"/>
          <a:sy n="40" d="100"/>
        </p:scale>
        <p:origin x="48" y="9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16F4358E-470D-4461-AD89-E4D77E6B2A93}" type="datetimeFigureOut">
              <a:rPr kumimoji="1" lang="ja-JP" altLang="en-US" smtClean="0"/>
              <a:t>2021/4/23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1A4E16F-9CEB-47A6-B8DF-28924D05829B}" type="slidenum">
              <a:rPr kumimoji="1" lang="ja-JP" altLang="en-US" smtClean="0"/>
              <a:t>‹#›</a:t>
            </a:fld>
            <a:endParaRPr kumimoji="1" lang="ja-JP" altLang="en-US"/>
          </a:p>
        </p:txBody>
      </p:sp>
    </p:spTree>
    <p:extLst>
      <p:ext uri="{BB962C8B-B14F-4D97-AF65-F5344CB8AC3E}">
        <p14:creationId xmlns:p14="http://schemas.microsoft.com/office/powerpoint/2010/main" val="341568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6F4358E-470D-4461-AD89-E4D77E6B2A93}" type="datetimeFigureOut">
              <a:rPr kumimoji="1" lang="ja-JP" altLang="en-US" smtClean="0"/>
              <a:t>2021/4/23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1A4E16F-9CEB-47A6-B8DF-28924D05829B}" type="slidenum">
              <a:rPr kumimoji="1" lang="ja-JP" altLang="en-US" smtClean="0"/>
              <a:t>‹#›</a:t>
            </a:fld>
            <a:endParaRPr kumimoji="1" lang="ja-JP" altLang="en-US"/>
          </a:p>
        </p:txBody>
      </p:sp>
    </p:spTree>
    <p:extLst>
      <p:ext uri="{BB962C8B-B14F-4D97-AF65-F5344CB8AC3E}">
        <p14:creationId xmlns:p14="http://schemas.microsoft.com/office/powerpoint/2010/main" val="1229598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6F4358E-470D-4461-AD89-E4D77E6B2A93}" type="datetimeFigureOut">
              <a:rPr kumimoji="1" lang="ja-JP" altLang="en-US" smtClean="0"/>
              <a:t>2021/4/23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1A4E16F-9CEB-47A6-B8DF-28924D05829B}" type="slidenum">
              <a:rPr kumimoji="1" lang="ja-JP" altLang="en-US" smtClean="0"/>
              <a:t>‹#›</a:t>
            </a:fld>
            <a:endParaRPr kumimoji="1" lang="ja-JP" altLang="en-US"/>
          </a:p>
        </p:txBody>
      </p:sp>
    </p:spTree>
    <p:extLst>
      <p:ext uri="{BB962C8B-B14F-4D97-AF65-F5344CB8AC3E}">
        <p14:creationId xmlns:p14="http://schemas.microsoft.com/office/powerpoint/2010/main" val="177673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6F4358E-470D-4461-AD89-E4D77E6B2A93}" type="datetimeFigureOut">
              <a:rPr kumimoji="1" lang="ja-JP" altLang="en-US" smtClean="0"/>
              <a:t>2021/4/23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1A4E16F-9CEB-47A6-B8DF-28924D05829B}" type="slidenum">
              <a:rPr kumimoji="1" lang="ja-JP" altLang="en-US" smtClean="0"/>
              <a:t>‹#›</a:t>
            </a:fld>
            <a:endParaRPr kumimoji="1" lang="ja-JP" altLang="en-US"/>
          </a:p>
        </p:txBody>
      </p:sp>
    </p:spTree>
    <p:extLst>
      <p:ext uri="{BB962C8B-B14F-4D97-AF65-F5344CB8AC3E}">
        <p14:creationId xmlns:p14="http://schemas.microsoft.com/office/powerpoint/2010/main" val="2941819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16F4358E-470D-4461-AD89-E4D77E6B2A93}" type="datetimeFigureOut">
              <a:rPr kumimoji="1" lang="ja-JP" altLang="en-US" smtClean="0"/>
              <a:t>2021/4/23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1A4E16F-9CEB-47A6-B8DF-28924D05829B}" type="slidenum">
              <a:rPr kumimoji="1" lang="ja-JP" altLang="en-US" smtClean="0"/>
              <a:t>‹#›</a:t>
            </a:fld>
            <a:endParaRPr kumimoji="1" lang="ja-JP" altLang="en-US"/>
          </a:p>
        </p:txBody>
      </p:sp>
    </p:spTree>
    <p:extLst>
      <p:ext uri="{BB962C8B-B14F-4D97-AF65-F5344CB8AC3E}">
        <p14:creationId xmlns:p14="http://schemas.microsoft.com/office/powerpoint/2010/main" val="808127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16F4358E-470D-4461-AD89-E4D77E6B2A93}" type="datetimeFigureOut">
              <a:rPr kumimoji="1" lang="ja-JP" altLang="en-US" smtClean="0"/>
              <a:t>2021/4/23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1A4E16F-9CEB-47A6-B8DF-28924D05829B}" type="slidenum">
              <a:rPr kumimoji="1" lang="ja-JP" altLang="en-US" smtClean="0"/>
              <a:t>‹#›</a:t>
            </a:fld>
            <a:endParaRPr kumimoji="1" lang="ja-JP" altLang="en-US"/>
          </a:p>
        </p:txBody>
      </p:sp>
    </p:spTree>
    <p:extLst>
      <p:ext uri="{BB962C8B-B14F-4D97-AF65-F5344CB8AC3E}">
        <p14:creationId xmlns:p14="http://schemas.microsoft.com/office/powerpoint/2010/main" val="1611511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16F4358E-470D-4461-AD89-E4D77E6B2A93}" type="datetimeFigureOut">
              <a:rPr kumimoji="1" lang="ja-JP" altLang="en-US" smtClean="0"/>
              <a:t>2021/4/23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C1A4E16F-9CEB-47A6-B8DF-28924D05829B}" type="slidenum">
              <a:rPr kumimoji="1" lang="ja-JP" altLang="en-US" smtClean="0"/>
              <a:t>‹#›</a:t>
            </a:fld>
            <a:endParaRPr kumimoji="1" lang="ja-JP" altLang="en-US"/>
          </a:p>
        </p:txBody>
      </p:sp>
    </p:spTree>
    <p:extLst>
      <p:ext uri="{BB962C8B-B14F-4D97-AF65-F5344CB8AC3E}">
        <p14:creationId xmlns:p14="http://schemas.microsoft.com/office/powerpoint/2010/main" val="2066171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16F4358E-470D-4461-AD89-E4D77E6B2A93}" type="datetimeFigureOut">
              <a:rPr kumimoji="1" lang="ja-JP" altLang="en-US" smtClean="0"/>
              <a:t>2021/4/23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C1A4E16F-9CEB-47A6-B8DF-28924D05829B}" type="slidenum">
              <a:rPr kumimoji="1" lang="ja-JP" altLang="en-US" smtClean="0"/>
              <a:t>‹#›</a:t>
            </a:fld>
            <a:endParaRPr kumimoji="1" lang="ja-JP" altLang="en-US"/>
          </a:p>
        </p:txBody>
      </p:sp>
    </p:spTree>
    <p:extLst>
      <p:ext uri="{BB962C8B-B14F-4D97-AF65-F5344CB8AC3E}">
        <p14:creationId xmlns:p14="http://schemas.microsoft.com/office/powerpoint/2010/main" val="1977874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16F4358E-470D-4461-AD89-E4D77E6B2A93}" type="datetimeFigureOut">
              <a:rPr kumimoji="1" lang="ja-JP" altLang="en-US" smtClean="0"/>
              <a:t>2021/4/23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C1A4E16F-9CEB-47A6-B8DF-28924D05829B}" type="slidenum">
              <a:rPr kumimoji="1" lang="ja-JP" altLang="en-US" smtClean="0"/>
              <a:t>‹#›</a:t>
            </a:fld>
            <a:endParaRPr kumimoji="1" lang="ja-JP" altLang="en-US"/>
          </a:p>
        </p:txBody>
      </p:sp>
    </p:spTree>
    <p:extLst>
      <p:ext uri="{BB962C8B-B14F-4D97-AF65-F5344CB8AC3E}">
        <p14:creationId xmlns:p14="http://schemas.microsoft.com/office/powerpoint/2010/main" val="3082851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16F4358E-470D-4461-AD89-E4D77E6B2A93}" type="datetimeFigureOut">
              <a:rPr kumimoji="1" lang="ja-JP" altLang="en-US" smtClean="0"/>
              <a:t>2021/4/23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1A4E16F-9CEB-47A6-B8DF-28924D05829B}" type="slidenum">
              <a:rPr kumimoji="1" lang="ja-JP" altLang="en-US" smtClean="0"/>
              <a:t>‹#›</a:t>
            </a:fld>
            <a:endParaRPr kumimoji="1" lang="ja-JP" altLang="en-US"/>
          </a:p>
        </p:txBody>
      </p:sp>
    </p:spTree>
    <p:extLst>
      <p:ext uri="{BB962C8B-B14F-4D97-AF65-F5344CB8AC3E}">
        <p14:creationId xmlns:p14="http://schemas.microsoft.com/office/powerpoint/2010/main" val="358736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16F4358E-470D-4461-AD89-E4D77E6B2A93}" type="datetimeFigureOut">
              <a:rPr kumimoji="1" lang="ja-JP" altLang="en-US" smtClean="0"/>
              <a:t>2021/4/23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1A4E16F-9CEB-47A6-B8DF-28924D05829B}" type="slidenum">
              <a:rPr kumimoji="1" lang="ja-JP" altLang="en-US" smtClean="0"/>
              <a:t>‹#›</a:t>
            </a:fld>
            <a:endParaRPr kumimoji="1" lang="ja-JP" altLang="en-US"/>
          </a:p>
        </p:txBody>
      </p:sp>
    </p:spTree>
    <p:extLst>
      <p:ext uri="{BB962C8B-B14F-4D97-AF65-F5344CB8AC3E}">
        <p14:creationId xmlns:p14="http://schemas.microsoft.com/office/powerpoint/2010/main" val="2360239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F4358E-470D-4461-AD89-E4D77E6B2A93}" type="datetimeFigureOut">
              <a:rPr kumimoji="1" lang="ja-JP" altLang="en-US" smtClean="0"/>
              <a:t>2021/4/23</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A4E16F-9CEB-47A6-B8DF-28924D05829B}" type="slidenum">
              <a:rPr kumimoji="1" lang="ja-JP" altLang="en-US" smtClean="0"/>
              <a:t>‹#›</a:t>
            </a:fld>
            <a:endParaRPr kumimoji="1" lang="ja-JP" altLang="en-US"/>
          </a:p>
        </p:txBody>
      </p:sp>
    </p:spTree>
    <p:extLst>
      <p:ext uri="{BB962C8B-B14F-4D97-AF65-F5344CB8AC3E}">
        <p14:creationId xmlns:p14="http://schemas.microsoft.com/office/powerpoint/2010/main" val="2529514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卒研の</a:t>
            </a:r>
            <a:r>
              <a:rPr kumimoji="1" lang="ja-JP" altLang="en-US" dirty="0" smtClean="0"/>
              <a:t>テーマ案</a:t>
            </a:r>
            <a:endParaRPr kumimoji="1" lang="ja-JP" altLang="en-US" dirty="0"/>
          </a:p>
        </p:txBody>
      </p:sp>
      <p:sp>
        <p:nvSpPr>
          <p:cNvPr id="3" name="テキスト ボックス 2"/>
          <p:cNvSpPr txBox="1"/>
          <p:nvPr/>
        </p:nvSpPr>
        <p:spPr>
          <a:xfrm>
            <a:off x="838200" y="1432289"/>
            <a:ext cx="10565502" cy="2339102"/>
          </a:xfrm>
          <a:prstGeom prst="rect">
            <a:avLst/>
          </a:prstGeom>
          <a:noFill/>
        </p:spPr>
        <p:txBody>
          <a:bodyPr wrap="square" rtlCol="0">
            <a:spAutoFit/>
          </a:bodyPr>
          <a:lstStyle/>
          <a:p>
            <a:r>
              <a:rPr lang="ja-JP" altLang="en-US" sz="2000" b="1" dirty="0" smtClean="0"/>
              <a:t>・雰囲気を考慮した入室管理システム</a:t>
            </a:r>
            <a:r>
              <a:rPr lang="ja-JP" altLang="en-US" sz="2000" dirty="0" smtClean="0"/>
              <a:t/>
            </a:r>
            <a:br>
              <a:rPr lang="ja-JP" altLang="en-US" sz="2000" dirty="0" smtClean="0"/>
            </a:br>
            <a:r>
              <a:rPr lang="ja-JP" altLang="en-US" dirty="0"/>
              <a:t>→</a:t>
            </a:r>
            <a:r>
              <a:rPr lang="ja-JP" altLang="en-US" dirty="0" smtClean="0"/>
              <a:t>職員室など入室</a:t>
            </a:r>
            <a:r>
              <a:rPr lang="ja-JP" altLang="en-US" dirty="0"/>
              <a:t>禁止の札が無いのに</a:t>
            </a:r>
            <a:r>
              <a:rPr lang="ja-JP" altLang="en-US" dirty="0" smtClean="0"/>
              <a:t>入って、理不尽に怒られた。「会議中</a:t>
            </a:r>
            <a:r>
              <a:rPr lang="ja-JP" altLang="en-US" dirty="0"/>
              <a:t>だった、忙しい、</a:t>
            </a:r>
            <a:r>
              <a:rPr lang="ja-JP" altLang="en-US" dirty="0" smtClean="0"/>
              <a:t>不在」等、無駄足</a:t>
            </a:r>
            <a:r>
              <a:rPr lang="ja-JP" altLang="en-US" dirty="0"/>
              <a:t>になることがある</a:t>
            </a:r>
            <a:r>
              <a:rPr lang="ja-JP" altLang="en-US" dirty="0" smtClean="0"/>
              <a:t>ので雰囲気</a:t>
            </a:r>
            <a:r>
              <a:rPr lang="ja-JP" altLang="en-US" dirty="0"/>
              <a:t>を読み取って入室</a:t>
            </a:r>
            <a:r>
              <a:rPr lang="ja-JP" altLang="en-US" dirty="0" smtClean="0"/>
              <a:t>許可知らせるシステム。</a:t>
            </a:r>
            <a:endParaRPr lang="en-US" altLang="ja-JP" dirty="0" smtClean="0"/>
          </a:p>
          <a:p>
            <a:r>
              <a:rPr lang="en-US" altLang="ja-JP" dirty="0"/>
              <a:t/>
            </a:r>
            <a:br>
              <a:rPr lang="en-US" altLang="ja-JP" dirty="0"/>
            </a:br>
            <a:r>
              <a:rPr lang="ja-JP" altLang="en-US" dirty="0" smtClean="0"/>
              <a:t>課題</a:t>
            </a:r>
            <a:r>
              <a:rPr lang="en-US" altLang="ja-JP" dirty="0" smtClean="0"/>
              <a:t/>
            </a:r>
            <a:br>
              <a:rPr lang="en-US" altLang="ja-JP" dirty="0" smtClean="0"/>
            </a:br>
            <a:r>
              <a:rPr lang="ja-JP" altLang="en-US" dirty="0" smtClean="0"/>
              <a:t>音声から雰囲気を判断する場合、怒って音が大きい波形なのか、賑わっていて大きい波形なのか判別するのが難しそう。人数や距離感などを判断材料にして</a:t>
            </a:r>
            <a:r>
              <a:rPr lang="ja-JP" altLang="en-US" dirty="0"/>
              <a:t>行う方</a:t>
            </a:r>
            <a:r>
              <a:rPr lang="ja-JP" altLang="en-US" dirty="0" smtClean="0"/>
              <a:t>がよさそう。</a:t>
            </a:r>
            <a:br>
              <a:rPr lang="ja-JP" altLang="en-US" dirty="0" smtClean="0"/>
            </a:br>
            <a:endParaRPr kumimoji="1" lang="ja-JP" altLang="en-US" dirty="0"/>
          </a:p>
        </p:txBody>
      </p:sp>
      <p:sp>
        <p:nvSpPr>
          <p:cNvPr id="4" name="正方形/長方形 3"/>
          <p:cNvSpPr/>
          <p:nvPr/>
        </p:nvSpPr>
        <p:spPr>
          <a:xfrm>
            <a:off x="903609" y="3740613"/>
            <a:ext cx="9462287" cy="3724096"/>
          </a:xfrm>
          <a:prstGeom prst="rect">
            <a:avLst/>
          </a:prstGeom>
        </p:spPr>
        <p:txBody>
          <a:bodyPr wrap="square">
            <a:spAutoFit/>
          </a:bodyPr>
          <a:lstStyle/>
          <a:p>
            <a:endParaRPr lang="en-US" altLang="ja-JP" dirty="0" smtClean="0"/>
          </a:p>
          <a:p>
            <a:r>
              <a:rPr lang="ja-JP" altLang="en-US" sz="2000" b="1" dirty="0" smtClean="0"/>
              <a:t>・ロードバランサーを使った</a:t>
            </a:r>
            <a:r>
              <a:rPr lang="en-US" altLang="ja-JP" sz="2000" b="1" dirty="0" smtClean="0"/>
              <a:t>EC</a:t>
            </a:r>
            <a:r>
              <a:rPr lang="ja-JP" altLang="en-US" sz="2000" b="1" dirty="0" smtClean="0"/>
              <a:t>サイト</a:t>
            </a:r>
            <a:r>
              <a:rPr lang="en-US" altLang="ja-JP" dirty="0" smtClean="0"/>
              <a:t/>
            </a:r>
            <a:br>
              <a:rPr lang="en-US" altLang="ja-JP" dirty="0" smtClean="0"/>
            </a:br>
            <a:r>
              <a:rPr lang="en-US" altLang="ja-JP" dirty="0" smtClean="0"/>
              <a:t/>
            </a:r>
            <a:br>
              <a:rPr lang="en-US" altLang="ja-JP" dirty="0" smtClean="0"/>
            </a:br>
            <a:r>
              <a:rPr lang="ja-JP" altLang="en-US" dirty="0" smtClean="0"/>
              <a:t>課題</a:t>
            </a:r>
            <a:r>
              <a:rPr lang="en-US" altLang="ja-JP" dirty="0" smtClean="0"/>
              <a:t/>
            </a:r>
            <a:br>
              <a:rPr lang="en-US" altLang="ja-JP" dirty="0" smtClean="0"/>
            </a:br>
            <a:r>
              <a:rPr lang="ja-JP" altLang="en-US" dirty="0" smtClean="0"/>
              <a:t>負荷分散処理させるためにサーバを複数に分けるが、一概に使用率が低いサーバが速いとは言えないのが問題。サーバとクライアントの距離が遠いとスピードは落ちてしまう。</a:t>
            </a:r>
            <a:r>
              <a:rPr lang="en-US" altLang="ja-JP" dirty="0" smtClean="0"/>
              <a:t/>
            </a:r>
            <a:br>
              <a:rPr lang="en-US" altLang="ja-JP" dirty="0" smtClean="0"/>
            </a:br>
            <a:r>
              <a:rPr lang="en-US" altLang="ja-JP" dirty="0" smtClean="0"/>
              <a:t/>
            </a:r>
            <a:br>
              <a:rPr lang="en-US" altLang="ja-JP" dirty="0" smtClean="0"/>
            </a:br>
            <a:r>
              <a:rPr lang="ja-JP" altLang="en-US" dirty="0" smtClean="0"/>
              <a:t>トラフィックが増えた場合には有効だが、トラフィックが少ないときはコストだけかかってしまう。余ったリソースを何かに使えないか。</a:t>
            </a:r>
            <a:endParaRPr lang="en-US" altLang="ja-JP" dirty="0" smtClean="0"/>
          </a:p>
          <a:p>
            <a:r>
              <a:rPr lang="en-US" altLang="ja-JP" dirty="0" smtClean="0"/>
              <a:t/>
            </a:r>
            <a:br>
              <a:rPr lang="en-US" altLang="ja-JP" dirty="0" smtClean="0"/>
            </a:br>
            <a:r>
              <a:rPr lang="ja-JP" altLang="en-US" dirty="0" smtClean="0"/>
              <a:t/>
            </a:r>
            <a:br>
              <a:rPr lang="ja-JP" altLang="en-US" dirty="0" smtClean="0"/>
            </a:br>
            <a:endParaRPr lang="en-US" altLang="ja-JP" dirty="0" smtClean="0"/>
          </a:p>
          <a:p>
            <a:endParaRPr lang="ja-JP" altLang="en-US" dirty="0"/>
          </a:p>
        </p:txBody>
      </p:sp>
    </p:spTree>
    <p:extLst>
      <p:ext uri="{BB962C8B-B14F-4D97-AF65-F5344CB8AC3E}">
        <p14:creationId xmlns:p14="http://schemas.microsoft.com/office/powerpoint/2010/main" val="41207746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卒研の</a:t>
            </a:r>
            <a:r>
              <a:rPr lang="ja-JP" altLang="en-US" dirty="0" smtClean="0"/>
              <a:t>テーマ</a:t>
            </a:r>
            <a:r>
              <a:rPr lang="ja-JP" altLang="en-US" dirty="0"/>
              <a:t>案</a:t>
            </a:r>
            <a:endParaRPr kumimoji="1" lang="ja-JP" altLang="en-US" dirty="0"/>
          </a:p>
        </p:txBody>
      </p:sp>
      <p:sp>
        <p:nvSpPr>
          <p:cNvPr id="3" name="正方形/長方形 2"/>
          <p:cNvSpPr/>
          <p:nvPr/>
        </p:nvSpPr>
        <p:spPr>
          <a:xfrm>
            <a:off x="655455" y="2274838"/>
            <a:ext cx="10924248" cy="1477328"/>
          </a:xfrm>
          <a:prstGeom prst="rect">
            <a:avLst/>
          </a:prstGeom>
        </p:spPr>
        <p:txBody>
          <a:bodyPr wrap="square">
            <a:spAutoFit/>
          </a:bodyPr>
          <a:lstStyle/>
          <a:p>
            <a:r>
              <a:rPr lang="ja-JP" altLang="en-US" dirty="0"/>
              <a:t>・行動に基づいた落とし物捜索システム。</a:t>
            </a:r>
            <a:endParaRPr lang="en-US" altLang="ja-JP" dirty="0"/>
          </a:p>
          <a:p>
            <a:r>
              <a:rPr lang="ja-JP" altLang="en-US" dirty="0"/>
              <a:t>→やみくもに落とした場所を探すのは効率が悪いので、機械学習を使いその人の落としそうな場所を知らせるシステム。</a:t>
            </a:r>
            <a:endParaRPr lang="en-US" altLang="ja-JP" dirty="0"/>
          </a:p>
          <a:p>
            <a:r>
              <a:rPr lang="ja-JP" altLang="en-US" dirty="0"/>
              <a:t>移動パスの絞り込みや数十万人の履歴のパスを匿名化して管理することになる。</a:t>
            </a:r>
            <a:r>
              <a:rPr lang="en-US" altLang="ja-JP" dirty="0"/>
              <a:t/>
            </a:r>
            <a:br>
              <a:rPr lang="en-US" altLang="ja-JP" dirty="0"/>
            </a:br>
            <a:r>
              <a:rPr lang="ja-JP" altLang="en-US" dirty="0"/>
              <a:t>そもそもキーファインダーのようなタグを使えば落とし物を無くせるのでこのシステムはよくない。</a:t>
            </a:r>
            <a:endParaRPr lang="en-US" altLang="ja-JP" dirty="0"/>
          </a:p>
        </p:txBody>
      </p:sp>
    </p:spTree>
    <p:extLst>
      <p:ext uri="{BB962C8B-B14F-4D97-AF65-F5344CB8AC3E}">
        <p14:creationId xmlns:p14="http://schemas.microsoft.com/office/powerpoint/2010/main" val="12828747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TotalTime>
  <Words>266</Words>
  <Application>Microsoft Office PowerPoint</Application>
  <PresentationFormat>ワイド画面</PresentationFormat>
  <Paragraphs>10</Paragraphs>
  <Slides>2</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vt:i4>
      </vt:variant>
    </vt:vector>
  </HeadingPairs>
  <TitlesOfParts>
    <vt:vector size="6" baseType="lpstr">
      <vt:lpstr>游ゴシック</vt:lpstr>
      <vt:lpstr>游ゴシック Light</vt:lpstr>
      <vt:lpstr>Arial</vt:lpstr>
      <vt:lpstr>Office テーマ</vt:lpstr>
      <vt:lpstr>卒研のテーマ案</vt:lpstr>
      <vt:lpstr>卒研のテーマ案</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松尾 祐介</dc:creator>
  <cp:lastModifiedBy>松尾 祐介</cp:lastModifiedBy>
  <cp:revision>13</cp:revision>
  <dcterms:created xsi:type="dcterms:W3CDTF">2021-04-16T03:36:38Z</dcterms:created>
  <dcterms:modified xsi:type="dcterms:W3CDTF">2021-04-23T07:27:49Z</dcterms:modified>
</cp:coreProperties>
</file>