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6" r:id="rId2"/>
    <p:sldId id="275" r:id="rId3"/>
    <p:sldId id="277" r:id="rId4"/>
    <p:sldId id="278" r:id="rId5"/>
    <p:sldId id="281" r:id="rId6"/>
    <p:sldId id="286" r:id="rId7"/>
    <p:sldId id="292" r:id="rId8"/>
    <p:sldId id="282" r:id="rId9"/>
    <p:sldId id="285" r:id="rId10"/>
    <p:sldId id="284" r:id="rId11"/>
    <p:sldId id="287" r:id="rId12"/>
    <p:sldId id="288" r:id="rId13"/>
    <p:sldId id="289" r:id="rId14"/>
    <p:sldId id="291" r:id="rId15"/>
    <p:sldId id="295" r:id="rId16"/>
    <p:sldId id="290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DFF"/>
    <a:srgbClr val="41719C"/>
    <a:srgbClr val="FFD966"/>
    <a:srgbClr val="DEEBF7"/>
    <a:srgbClr val="FFC000"/>
    <a:srgbClr val="6A6600"/>
    <a:srgbClr val="FFFF01"/>
    <a:srgbClr val="01B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DBD3-40C4-4F2A-82A8-38E5DBC6C4C1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4776"/>
              </p:ext>
            </p:extLst>
          </p:nvPr>
        </p:nvGraphicFramePr>
        <p:xfrm>
          <a:off x="974654" y="767974"/>
          <a:ext cx="38609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Speed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15:50:15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0.2371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15:51:15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4050"/>
              </p:ext>
            </p:extLst>
          </p:nvPr>
        </p:nvGraphicFramePr>
        <p:xfrm>
          <a:off x="425294" y="3266888"/>
          <a:ext cx="7773930" cy="1573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1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Now_speed_score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Ave_speed_score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Datetime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15:51:23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0.4561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15:52:23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889468" y="3986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応答速度テーブル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7429" y="2897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評価テーブル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1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469920" y="424675"/>
            <a:ext cx="2603157" cy="423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7122" y="91505"/>
            <a:ext cx="15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Integrated.py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67437" y="570124"/>
            <a:ext cx="2208124" cy="388584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応答速計測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7437" y="1119716"/>
            <a:ext cx="2208124" cy="22952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計測結果を応答</a:t>
            </a:r>
            <a:r>
              <a:rPr kumimoji="1" lang="ja-JP" altLang="en-US" sz="900" b="1" dirty="0">
                <a:solidFill>
                  <a:srgbClr val="41719C"/>
                </a:solidFill>
              </a:rPr>
              <a:t>速度テーブル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へ挿入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67437" y="1510247"/>
            <a:ext cx="2208124" cy="24523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応答速度を評価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67437" y="1916493"/>
            <a:ext cx="2208124" cy="26422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評価済み速度を評価テーブルへ挿入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667437" y="2325969"/>
            <a:ext cx="2208124" cy="39749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応答速度テーブルから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41719C"/>
                </a:solidFill>
              </a:rPr>
            </a:br>
            <a:r>
              <a:rPr kumimoji="1" lang="ja-JP" altLang="en-US" sz="900" b="1" dirty="0" smtClean="0">
                <a:solidFill>
                  <a:srgbClr val="41719C"/>
                </a:solidFill>
              </a:rPr>
              <a:t>過去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>24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時間の平均を取り出す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7437" y="3452347"/>
            <a:ext cx="2208124" cy="35010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平均を評価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67437" y="3967964"/>
            <a:ext cx="2208124" cy="391479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評価済み平均速度を</a:t>
            </a:r>
            <a:endParaRPr kumimoji="1" lang="en-US" altLang="ja-JP" sz="1000" b="1" dirty="0" smtClean="0">
              <a:solidFill>
                <a:srgbClr val="41719C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</a:t>
            </a:r>
            <a:r>
              <a:rPr kumimoji="1" lang="ja-JP" altLang="en-US" sz="1000" b="1" dirty="0">
                <a:solidFill>
                  <a:srgbClr val="41719C"/>
                </a:solidFill>
              </a:rPr>
              <a:t>テーブルへ挿入</a:t>
            </a:r>
            <a:endParaRPr kumimoji="1" lang="ja-JP" altLang="en-US" sz="1050" b="1" dirty="0">
              <a:solidFill>
                <a:srgbClr val="41719C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67437" y="2869295"/>
            <a:ext cx="2208124" cy="41754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抽出した平均を挿入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673825" y="95420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673825" y="1338290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671142" y="1745118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6671142" y="2147969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6671142" y="2712215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6671142" y="328401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6671141" y="3801892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8" y="305276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" y="3159384"/>
            <a:ext cx="4585738" cy="120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67" y="483287"/>
            <a:ext cx="3151905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30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7979"/>
              </p:ext>
            </p:extLst>
          </p:nvPr>
        </p:nvGraphicFramePr>
        <p:xfrm>
          <a:off x="547225" y="2190259"/>
          <a:ext cx="7884676" cy="276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874">
                  <a:extLst>
                    <a:ext uri="{9D8B030D-6E8A-4147-A177-3AD203B41FA5}">
                      <a16:colId xmlns:a16="http://schemas.microsoft.com/office/drawing/2014/main" val="3485652126"/>
                    </a:ext>
                  </a:extLst>
                </a:gridCol>
                <a:gridCol w="837309">
                  <a:extLst>
                    <a:ext uri="{9D8B030D-6E8A-4147-A177-3AD203B41FA5}">
                      <a16:colId xmlns:a16="http://schemas.microsoft.com/office/drawing/2014/main" val="359627915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145896562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221901698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025677375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713905081"/>
                    </a:ext>
                  </a:extLst>
                </a:gridCol>
              </a:tblGrid>
              <a:tr h="460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0859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計測システム作成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2195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評価システム作成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12469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ロードバランサ実装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3884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実験・評価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5737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論文執筆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7778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457950" y="5991225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2913132" y="3195429"/>
            <a:ext cx="1246173" cy="2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4033667" y="3641203"/>
            <a:ext cx="882464" cy="31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863752" y="4142444"/>
            <a:ext cx="1594198" cy="30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627815" y="4571322"/>
            <a:ext cx="1367116" cy="31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913131" y="2776507"/>
            <a:ext cx="687825" cy="233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88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柱 8"/>
          <p:cNvSpPr/>
          <p:nvPr/>
        </p:nvSpPr>
        <p:spPr>
          <a:xfrm>
            <a:off x="3598101" y="708660"/>
            <a:ext cx="2487686" cy="1627332"/>
          </a:xfrm>
          <a:prstGeom prst="can">
            <a:avLst/>
          </a:prstGeom>
          <a:solidFill>
            <a:srgbClr val="FFD966"/>
          </a:solidFill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endParaRPr kumimoji="1" lang="en-US" altLang="ja-JP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023110" y="2680912"/>
            <a:ext cx="5433060" cy="2948940"/>
          </a:xfrm>
          <a:prstGeom prst="wedgeRectCallout">
            <a:avLst>
              <a:gd name="adj1" fmla="val -7649"/>
              <a:gd name="adj2" fmla="val -65407"/>
            </a:avLst>
          </a:prstGeom>
          <a:solidFill>
            <a:srgbClr val="BDED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3" y="2750820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1" y="4231582"/>
            <a:ext cx="4585738" cy="12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10847"/>
          <a:stretch/>
        </p:blipFill>
        <p:spPr>
          <a:xfrm>
            <a:off x="1394901" y="313867"/>
            <a:ext cx="6347073" cy="2825841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1826528" y="4737296"/>
            <a:ext cx="163835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006" y="4538416"/>
            <a:ext cx="864014" cy="7120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321" y="4629538"/>
            <a:ext cx="1017555" cy="620930"/>
          </a:xfrm>
          <a:prstGeom prst="rect">
            <a:avLst/>
          </a:prstGeom>
        </p:spPr>
      </p:pic>
      <p:sp>
        <p:nvSpPr>
          <p:cNvPr id="7" name="直方体 6"/>
          <p:cNvSpPr/>
          <p:nvPr/>
        </p:nvSpPr>
        <p:spPr>
          <a:xfrm>
            <a:off x="3464882" y="4590040"/>
            <a:ext cx="1406523" cy="60880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ロードバランサ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直方体 11"/>
          <p:cNvSpPr/>
          <p:nvPr/>
        </p:nvSpPr>
        <p:spPr>
          <a:xfrm>
            <a:off x="6165518" y="3803278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サーバ１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直方体 12"/>
          <p:cNvSpPr/>
          <p:nvPr/>
        </p:nvSpPr>
        <p:spPr>
          <a:xfrm>
            <a:off x="6165517" y="4464025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サーバ２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直方体 13"/>
          <p:cNvSpPr/>
          <p:nvPr/>
        </p:nvSpPr>
        <p:spPr>
          <a:xfrm>
            <a:off x="6165516" y="5179607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サーバ３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7" idx="5"/>
            <a:endCxn id="12" idx="2"/>
          </p:cNvCxnSpPr>
          <p:nvPr/>
        </p:nvCxnSpPr>
        <p:spPr>
          <a:xfrm flipV="1">
            <a:off x="4871405" y="4124011"/>
            <a:ext cx="1294113" cy="69433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5"/>
            <a:endCxn id="14" idx="2"/>
          </p:cNvCxnSpPr>
          <p:nvPr/>
        </p:nvCxnSpPr>
        <p:spPr>
          <a:xfrm>
            <a:off x="4871405" y="4818341"/>
            <a:ext cx="1294111" cy="68199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5"/>
            <a:endCxn id="13" idx="2"/>
          </p:cNvCxnSpPr>
          <p:nvPr/>
        </p:nvCxnSpPr>
        <p:spPr>
          <a:xfrm flipV="1">
            <a:off x="4871405" y="4784758"/>
            <a:ext cx="1294112" cy="3358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422131" y="5158355"/>
            <a:ext cx="17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ここが遅いと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ボトルネックに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0252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71981" y="622703"/>
            <a:ext cx="3984215" cy="4910667"/>
            <a:chOff x="385498" y="2245946"/>
            <a:chExt cx="3984215" cy="491066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385498" y="2245946"/>
              <a:ext cx="3984215" cy="4910667"/>
              <a:chOff x="380434" y="626533"/>
              <a:chExt cx="3984215" cy="4910667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380434" y="626533"/>
                <a:ext cx="3984215" cy="4910667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8" name="円柱 7"/>
              <p:cNvSpPr/>
              <p:nvPr/>
            </p:nvSpPr>
            <p:spPr>
              <a:xfrm>
                <a:off x="1427291" y="3863246"/>
                <a:ext cx="1881651" cy="1363980"/>
              </a:xfrm>
              <a:prstGeom prst="can">
                <a:avLst/>
              </a:prstGeom>
              <a:solidFill>
                <a:srgbClr val="FFD966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609988" y="1407508"/>
                <a:ext cx="1624986" cy="71772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の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現在の速度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2464528" y="1407508"/>
                <a:ext cx="1624986" cy="71772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の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平均速度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1097669" y="2670118"/>
                <a:ext cx="2549731" cy="61186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サーバ応答速度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評価アルゴリズム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2" name="下矢印 31"/>
              <p:cNvSpPr/>
              <p:nvPr/>
            </p:nvSpPr>
            <p:spPr>
              <a:xfrm>
                <a:off x="2052648" y="2183955"/>
                <a:ext cx="639774" cy="437406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1026312" y="825514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評価付けシステム</a:t>
                </a:r>
                <a:endParaRPr kumimoji="1" lang="ja-JP" altLang="en-US" sz="2400" b="1" dirty="0"/>
              </a:p>
            </p:txBody>
          </p:sp>
          <p:sp>
            <p:nvSpPr>
              <p:cNvPr id="41" name="下矢印 40"/>
              <p:cNvSpPr/>
              <p:nvPr/>
            </p:nvSpPr>
            <p:spPr>
              <a:xfrm>
                <a:off x="2029864" y="3353913"/>
                <a:ext cx="639774" cy="437406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テキスト ボックス 30"/>
            <p:cNvSpPr txBox="1"/>
            <p:nvPr/>
          </p:nvSpPr>
          <p:spPr>
            <a:xfrm>
              <a:off x="2165432" y="32086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＋</a:t>
              </a:r>
              <a:endParaRPr kumimoji="1" lang="ja-JP" altLang="en-US" b="1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2870706" y="4231394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192.168.1.81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192.168.1.82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192.168.1.83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3110</TotalTime>
  <Words>538</Words>
  <Application>Microsoft Office PowerPoint</Application>
  <PresentationFormat>画面に合わせる (4:3)</PresentationFormat>
  <Paragraphs>168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97</cp:revision>
  <dcterms:created xsi:type="dcterms:W3CDTF">2021-04-16T03:36:38Z</dcterms:created>
  <dcterms:modified xsi:type="dcterms:W3CDTF">2021-07-14T07:48:41Z</dcterms:modified>
</cp:coreProperties>
</file>