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15" autoAdjust="0"/>
  </p:normalViewPr>
  <p:slideViewPr>
    <p:cSldViewPr snapToGrid="0">
      <p:cViewPr varScale="1">
        <p:scale>
          <a:sx n="70" d="100"/>
          <a:sy n="70" d="100"/>
        </p:scale>
        <p:origin x="1204"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時間が足りなかったらここは省略</a:t>
            </a:r>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2035835"/>
            <a:ext cx="8544222" cy="1954911"/>
          </a:xfrm>
        </p:spPr>
        <p:txBody>
          <a:bodyPr>
            <a:noAutofit/>
          </a:bodyPr>
          <a:lstStyle/>
          <a:p>
            <a:pPr>
              <a:lnSpc>
                <a:spcPct val="100000"/>
              </a:lnSpc>
            </a:pPr>
            <a:r>
              <a:rPr kumimoji="1" lang="ja-JP" altLang="en-US" sz="4400" dirty="0" smtClean="0"/>
              <a:t>異種</a:t>
            </a:r>
            <a:r>
              <a:rPr kumimoji="1" lang="en-US" altLang="ja-JP" sz="4400" dirty="0" smtClean="0"/>
              <a:t>Web</a:t>
            </a:r>
            <a:r>
              <a:rPr kumimoji="1" lang="ja-JP" altLang="en-US" sz="4400" dirty="0" smtClean="0"/>
              <a:t>サーバを対象とした</a:t>
            </a:r>
            <a:r>
              <a:rPr kumimoji="1" lang="en-US" altLang="ja-JP" sz="4400" dirty="0" smtClean="0"/>
              <a:t/>
            </a:r>
            <a:br>
              <a:rPr kumimoji="1" lang="en-US" altLang="ja-JP" sz="4400" dirty="0" smtClean="0"/>
            </a:br>
            <a:r>
              <a:rPr kumimoji="1" lang="ja-JP" altLang="en-US" sz="4400" dirty="0" smtClean="0"/>
              <a:t>応答速度に基づく</a:t>
            </a:r>
            <a:r>
              <a:rPr kumimoji="1" lang="en-US" altLang="ja-JP" sz="4400" dirty="0" smtClean="0"/>
              <a:t/>
            </a:r>
            <a:br>
              <a:rPr kumimoji="1" lang="en-US" altLang="ja-JP" sz="4400" dirty="0" smtClean="0"/>
            </a:br>
            <a:r>
              <a:rPr kumimoji="1" lang="ja-JP" altLang="en-US" sz="4400" dirty="0" smtClean="0"/>
              <a:t>ロードバランサの開発と評価</a:t>
            </a:r>
            <a:endParaRPr kumimoji="1" lang="ja-JP" altLang="en-US" sz="44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
        <p:nvSpPr>
          <p:cNvPr id="7" name="テキスト ボックス 6"/>
          <p:cNvSpPr txBox="1"/>
          <p:nvPr/>
        </p:nvSpPr>
        <p:spPr>
          <a:xfrm>
            <a:off x="1569866" y="566600"/>
            <a:ext cx="5987332" cy="646331"/>
          </a:xfrm>
          <a:prstGeom prst="rect">
            <a:avLst/>
          </a:prstGeom>
          <a:noFill/>
        </p:spPr>
        <p:txBody>
          <a:bodyPr wrap="square" rtlCol="0">
            <a:spAutoFit/>
          </a:bodyPr>
          <a:lstStyle/>
          <a:p>
            <a:r>
              <a:rPr lang="ja-JP" altLang="en-US" dirty="0" smtClean="0">
                <a:latin typeface="ＭＳ ゴシック" panose="020B0609070205080204" pitchFamily="49" charset="-128"/>
                <a:ea typeface="ＭＳ ゴシック" panose="020B0609070205080204" pitchFamily="49" charset="-128"/>
              </a:rPr>
              <a:t>２０２１年度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１月２５日卒業研究発表会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
        <p:nvSpPr>
          <p:cNvPr id="8" name="サブタイトル 2"/>
          <p:cNvSpPr txBox="1">
            <a:spLocks/>
          </p:cNvSpPr>
          <p:nvPr/>
        </p:nvSpPr>
        <p:spPr>
          <a:xfrm>
            <a:off x="1134532" y="4813650"/>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学籍番号：</a:t>
            </a:r>
            <a:r>
              <a:rPr lang="en-US" altLang="ja-JP" dirty="0" smtClean="0">
                <a:latin typeface="ＭＳ ゴシック" panose="020B0609070205080204" pitchFamily="49" charset="-128"/>
                <a:ea typeface="ＭＳ ゴシック" panose="020B0609070205080204" pitchFamily="49" charset="-128"/>
              </a:rPr>
              <a:t>1821086</a:t>
            </a:r>
            <a:r>
              <a:rPr lang="ja-JP" altLang="en-US" dirty="0" smtClean="0">
                <a:latin typeface="ＭＳ ゴシック" panose="020B0609070205080204" pitchFamily="49" charset="-128"/>
                <a:ea typeface="ＭＳ ゴシック" panose="020B0609070205080204" pitchFamily="49" charset="-128"/>
              </a:rPr>
              <a:t>　氏名：松尾祐介　</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指導教員：鷹野孝典教授</a:t>
            </a:r>
          </a:p>
          <a:p>
            <a:endParaRPr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664"/>
    </mc:Choice>
    <mc:Fallback xmlns="">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331476866"/>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en-US" sz="2400" kern="1200" dirty="0" smtClean="0">
                          <a:solidFill>
                            <a:schemeClr val="dk1"/>
                          </a:solidFill>
                          <a:effectLst/>
                          <a:latin typeface="+mn-lt"/>
                          <a:ea typeface="+mn-ea"/>
                          <a:cs typeface="+mn-cs"/>
                        </a:rPr>
                        <a:t>秒</a:t>
                      </a:r>
                      <a:r>
                        <a:rPr kumimoji="1" lang="ja-JP" altLang="ja-JP" sz="2400" kern="1200" dirty="0" smtClean="0">
                          <a:solidFill>
                            <a:schemeClr val="dk1"/>
                          </a:solidFill>
                          <a:effectLst/>
                          <a:latin typeface="+mn-lt"/>
                          <a:ea typeface="+mn-ea"/>
                          <a:cs typeface="+mn-cs"/>
                        </a:rPr>
                        <a:t>以上</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54305"/>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736580"/>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75328" y="1964514"/>
            <a:ext cx="4553203" cy="1464081"/>
          </a:xfrm>
          <a:prstGeom prst="rect">
            <a:avLst/>
          </a:prstGeom>
        </p:spPr>
      </p:pic>
      <p:pic>
        <p:nvPicPr>
          <p:cNvPr id="7" name="図 6"/>
          <p:cNvPicPr>
            <a:picLocks noChangeAspect="1"/>
          </p:cNvPicPr>
          <p:nvPr/>
        </p:nvPicPr>
        <p:blipFill>
          <a:blip r:embed="rId4"/>
          <a:stretch>
            <a:fillRect/>
          </a:stretch>
        </p:blipFill>
        <p:spPr>
          <a:xfrm>
            <a:off x="4475328" y="4434840"/>
            <a:ext cx="4553203" cy="1464081"/>
          </a:xfrm>
          <a:prstGeom prst="rect">
            <a:avLst/>
          </a:prstGeom>
        </p:spPr>
      </p:pic>
      <p:sp>
        <p:nvSpPr>
          <p:cNvPr id="10" name="テキスト ボックス 9"/>
          <p:cNvSpPr txBox="1"/>
          <p:nvPr/>
        </p:nvSpPr>
        <p:spPr>
          <a:xfrm>
            <a:off x="6003010" y="5898921"/>
            <a:ext cx="2924937"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3" name="図 2"/>
          <p:cNvPicPr>
            <a:picLocks noChangeAspect="1"/>
          </p:cNvPicPr>
          <p:nvPr/>
        </p:nvPicPr>
        <p:blipFill>
          <a:blip r:embed="rId5"/>
          <a:stretch>
            <a:fillRect/>
          </a:stretch>
        </p:blipFill>
        <p:spPr>
          <a:xfrm>
            <a:off x="151109" y="1518625"/>
            <a:ext cx="4260211" cy="5240232"/>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fontScale="92500" lnSpcReduction="20000"/>
          </a:bodyPr>
          <a:lstStyle/>
          <a:p>
            <a:pPr>
              <a:lnSpc>
                <a:spcPct val="110000"/>
              </a:lnSpc>
            </a:pPr>
            <a:r>
              <a:rPr lang="ja-JP" altLang="en-US" dirty="0" smtClean="0"/>
              <a:t>提案システムを利用すると異種環境に</a:t>
            </a:r>
            <a:r>
              <a:rPr lang="ja-JP" altLang="en-US" dirty="0"/>
              <a:t>おいて</a:t>
            </a:r>
            <a:r>
              <a:rPr lang="ja-JP" altLang="en-US" dirty="0" smtClean="0"/>
              <a:t>，応答速度が向上した．</a:t>
            </a:r>
            <a:endParaRPr lang="en-US" altLang="ja-JP" dirty="0" smtClean="0"/>
          </a:p>
          <a:p>
            <a:pPr>
              <a:lnSpc>
                <a:spcPct val="110000"/>
              </a:lnSpc>
            </a:pPr>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a:t>
            </a:r>
            <a:r>
              <a:rPr lang="ja-JP" altLang="en-US" dirty="0"/>
              <a:t>しやすく実現可能性が確認できた．</a:t>
            </a:r>
            <a:endParaRPr lang="en-US" altLang="ja-JP" dirty="0"/>
          </a:p>
          <a:p>
            <a:pPr>
              <a:lnSpc>
                <a:spcPct val="110000"/>
              </a:lnSpc>
            </a:pPr>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pPr>
              <a:lnSpc>
                <a:spcPct val="110000"/>
              </a:lnSpc>
            </a:pPr>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既存技術では，導入のしやすさ，コストの安さから異種環境においても均等に割り振る「ラウンドロビン」方式が頻繁に利用されている</a:t>
            </a:r>
            <a:r>
              <a:rPr lang="ja-JP" altLang="en-US" sz="3200" dirty="0" smtClean="0"/>
              <a:t>．</a:t>
            </a:r>
            <a:endParaRPr lang="en-US" altLang="ja-JP" sz="3200" dirty="0" smtClean="0"/>
          </a:p>
          <a:p>
            <a:pPr algn="just">
              <a:lnSpc>
                <a:spcPct val="110000"/>
              </a:lnSpc>
            </a:pPr>
            <a:r>
              <a:rPr lang="ja-JP" altLang="ja-JP" sz="3200" dirty="0"/>
              <a:t>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13684</TotalTime>
  <Words>1692</Words>
  <Application>Microsoft Office PowerPoint</Application>
  <PresentationFormat>画面に合わせる (4:3)</PresentationFormat>
  <Paragraphs>180</Paragraphs>
  <Slides>17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ＭＳ ゴシック</vt:lpstr>
      <vt:lpstr>Arial</vt:lpstr>
      <vt:lpstr>Calibri</vt:lpstr>
      <vt:lpstr>Calibri Light</vt:lpstr>
      <vt:lpstr>Cambria Math</vt:lpstr>
      <vt:lpstr>Office テーマ</vt:lpstr>
      <vt:lpstr>異種Webサーバを対象とした 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339</cp:revision>
  <cp:lastPrinted>2021-07-27T10:53:03Z</cp:lastPrinted>
  <dcterms:created xsi:type="dcterms:W3CDTF">2018-06-14T09:18:55Z</dcterms:created>
  <dcterms:modified xsi:type="dcterms:W3CDTF">2022-01-24T06:53:53Z</dcterms:modified>
</cp:coreProperties>
</file>