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5" r:id="rId3"/>
    <p:sldId id="271" r:id="rId4"/>
    <p:sldId id="270" r:id="rId5"/>
    <p:sldId id="263" r:id="rId6"/>
    <p:sldId id="262" r:id="rId7"/>
    <p:sldId id="269" r:id="rId8"/>
    <p:sldId id="272" r:id="rId9"/>
    <p:sldId id="273" r:id="rId10"/>
    <p:sldId id="274" r:id="rId11"/>
    <p:sldId id="275" r:id="rId12"/>
    <p:sldId id="261"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2021/6/4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1361864" y="1388996"/>
            <a:ext cx="6277018" cy="5412360"/>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299717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来週以降の</a:t>
            </a:r>
            <a:r>
              <a:rPr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Blockly</a:t>
            </a:r>
            <a:r>
              <a:rPr lang="ja-JP" altLang="en-US" dirty="0" smtClean="0"/>
              <a:t>によるコード生成・実行について、今週はデモをその通り作成し、実行した段階なので、自分の中でコードの理解が進んでいない</a:t>
            </a:r>
            <a:r>
              <a:rPr lang="ja-JP" altLang="en-US" dirty="0"/>
              <a:t>ため</a:t>
            </a:r>
            <a:r>
              <a:rPr lang="ja-JP" altLang="en-US" dirty="0" smtClean="0"/>
              <a:t>、理解を深める</a:t>
            </a:r>
            <a:endParaRPr lang="en-US" altLang="ja-JP" dirty="0" smtClean="0"/>
          </a:p>
          <a:p>
            <a:pPr marL="0" indent="0">
              <a:buNone/>
            </a:pPr>
            <a:endParaRPr lang="en-US" altLang="ja-JP" dirty="0"/>
          </a:p>
          <a:p>
            <a:r>
              <a:rPr lang="en-US" altLang="ja-JP" dirty="0" err="1"/>
              <a:t>Blockly</a:t>
            </a:r>
            <a:r>
              <a:rPr lang="ja-JP" altLang="en-US" dirty="0" smtClean="0"/>
              <a:t>について、より</a:t>
            </a:r>
            <a:r>
              <a:rPr lang="ja-JP" altLang="en-US" dirty="0"/>
              <a:t>情報を</a:t>
            </a:r>
            <a:r>
              <a:rPr lang="ja-JP" altLang="en-US" dirty="0" smtClean="0"/>
              <a:t>集める</a:t>
            </a:r>
            <a:endParaRPr lang="en-US" altLang="ja-JP" dirty="0" smtClean="0"/>
          </a:p>
          <a:p>
            <a:pPr marL="0" indent="0">
              <a:buNone/>
            </a:pPr>
            <a:r>
              <a:rPr lang="ja-JP" altLang="en-US" dirty="0" smtClean="0"/>
              <a:t>（</a:t>
            </a:r>
            <a:r>
              <a:rPr lang="en-US" altLang="ja-JP" dirty="0" err="1" smtClean="0"/>
              <a:t>Blockly</a:t>
            </a:r>
            <a:r>
              <a:rPr lang="ja-JP" altLang="en-US" dirty="0" smtClean="0"/>
              <a:t>公式のチュートリアルを一度全部体験する）</a:t>
            </a:r>
            <a:endParaRPr kumimoji="1" lang="en-US" altLang="ja-JP" dirty="0" smtClean="0"/>
          </a:p>
          <a:p>
            <a:r>
              <a:rPr lang="en-US" altLang="ja-JP" dirty="0" err="1" smtClean="0"/>
              <a:t>Javascript,JSON</a:t>
            </a:r>
            <a:r>
              <a:rPr lang="ja-JP" altLang="en-US" dirty="0" smtClean="0"/>
              <a:t>の勉強を進める</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前回いただいたアドバイス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隙間時間などに利用可能にする</a:t>
            </a:r>
            <a:endParaRPr kumimoji="1" lang="en-US" altLang="ja-JP" dirty="0" smtClean="0"/>
          </a:p>
          <a:p>
            <a:r>
              <a:rPr kumimoji="1" lang="en-US" altLang="ja-JP" dirty="0" smtClean="0"/>
              <a:t>PC</a:t>
            </a:r>
            <a:r>
              <a:rPr lang="ja-JP" altLang="en-US" dirty="0" smtClean="0"/>
              <a:t>における</a:t>
            </a:r>
            <a:r>
              <a:rPr kumimoji="1" lang="ja-JP" altLang="en-US" dirty="0" smtClean="0"/>
              <a:t>マウス操作だけでなく、スマートフォンの利用も考えてみる</a:t>
            </a:r>
            <a:endParaRPr kumimoji="1" lang="en-US" altLang="ja-JP" dirty="0" smtClean="0"/>
          </a:p>
          <a:p>
            <a:r>
              <a:rPr kumimoji="1" lang="ja-JP" altLang="en-US" dirty="0" smtClean="0"/>
              <a:t>報酬を考えてみる</a:t>
            </a:r>
            <a:endParaRPr kumimoji="1" lang="en-US" altLang="ja-JP" dirty="0" smtClean="0"/>
          </a:p>
          <a:p>
            <a:endParaRPr kumimoji="1" lang="en-US" altLang="ja-JP" dirty="0" smtClean="0"/>
          </a:p>
          <a:p>
            <a:r>
              <a:rPr lang="ja-JP" altLang="en-US" dirty="0" smtClean="0"/>
              <a:t>ブロックプログラムでの逆問題作成</a:t>
            </a:r>
            <a:endParaRPr lang="en-US" altLang="ja-JP" dirty="0" smtClean="0"/>
          </a:p>
          <a:p>
            <a:pPr lvl="1"/>
            <a:r>
              <a:rPr lang="ja-JP" altLang="en-US" dirty="0"/>
              <a:t>５目</a:t>
            </a:r>
            <a:r>
              <a:rPr lang="ja-JP" altLang="en-US" dirty="0" smtClean="0"/>
              <a:t>並べなどの判定をするブロックプログラミングでの問題解決</a:t>
            </a:r>
            <a:endParaRPr lang="en-US" altLang="ja-JP" dirty="0" smtClean="0"/>
          </a:p>
          <a:p>
            <a:pPr marL="914400" lvl="1" indent="-457200">
              <a:buFont typeface="+mj-lt"/>
              <a:buAutoNum type="arabicPeriod"/>
            </a:pPr>
            <a:r>
              <a:rPr lang="ja-JP" altLang="en-US" dirty="0" smtClean="0"/>
              <a:t>問題とそれに対応するコードを事前に作成し、ユーザが作成したブロックプログラミングから生成されるコードと比べ、合否を判定する。</a:t>
            </a:r>
            <a:endParaRPr lang="en-US" altLang="ja-JP" dirty="0" smtClean="0"/>
          </a:p>
          <a:p>
            <a:pPr marL="914400" lvl="1" indent="-457200">
              <a:buFont typeface="+mj-lt"/>
              <a:buAutoNum type="arabicPeriod"/>
            </a:pPr>
            <a:r>
              <a:rPr lang="ja-JP" altLang="en-US" dirty="0" smtClean="0"/>
              <a:t>ユーザが作成したコードで実際に実行した結果、既定の行動をしたら正解とする。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13</a:t>
            </a:fld>
            <a:endParaRPr kumimoji="1" lang="ja-JP" altLang="en-US" sz="2400" dirty="0"/>
          </a:p>
        </p:txBody>
      </p:sp>
    </p:spTree>
    <p:extLst>
      <p:ext uri="{BB962C8B-B14F-4D97-AF65-F5344CB8AC3E}">
        <p14:creationId xmlns:p14="http://schemas.microsoft.com/office/powerpoint/2010/main" val="17232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69330" y="2495902"/>
            <a:ext cx="6929652" cy="3860449"/>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193809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r>
              <a:rPr kumimoji="1" lang="ja-JP" altLang="en-US" dirty="0" smtClean="0"/>
              <a:t>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dirty="0"/>
          </a:p>
        </p:txBody>
      </p:sp>
    </p:spTree>
    <p:extLst>
      <p:ext uri="{BB962C8B-B14F-4D97-AF65-F5344CB8AC3E}">
        <p14:creationId xmlns:p14="http://schemas.microsoft.com/office/powerpoint/2010/main" val="35417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a:t>
            </a:r>
            <a:endParaRPr lang="en-US" altLang="ja-JP" dirty="0" smtClean="0"/>
          </a:p>
          <a:p>
            <a:endParaRPr kumimoji="1" lang="en-US" altLang="ja-JP" dirty="0"/>
          </a:p>
          <a:p>
            <a:r>
              <a:rPr kumimoji="1" lang="ja-JP" altLang="en-US" dirty="0" smtClean="0"/>
              <a:t>複数の言語での実行</a:t>
            </a:r>
            <a:endParaRPr kumimoji="1" lang="en-US" altLang="ja-JP" dirty="0" smtClean="0"/>
          </a:p>
          <a:p>
            <a:pPr lvl="1"/>
            <a:r>
              <a:rPr kumimoji="1" lang="en-US" altLang="ja-JP" dirty="0" err="1" smtClean="0"/>
              <a:t>Javascript</a:t>
            </a:r>
            <a:r>
              <a:rPr kumimoji="1" lang="ja-JP" altLang="en-US" dirty="0" smtClean="0"/>
              <a:t>以外の言語の場合の実行の方法について</a:t>
            </a:r>
            <a:endParaRPr kumimoji="1" lang="en-US" altLang="ja-JP" dirty="0" smtClean="0"/>
          </a:p>
          <a:p>
            <a:pPr marL="0" indent="0">
              <a:buNone/>
            </a:pPr>
            <a:endParaRPr lang="en-US" altLang="ja-JP" dirty="0" smtClean="0"/>
          </a:p>
          <a:p>
            <a:r>
              <a:rPr kumimoji="1" lang="ja-JP" altLang="en-US" dirty="0" smtClean="0"/>
              <a:t>穴埋めにするアルゴリズムの考案</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現在ブロックプログラムからプログラミング言語に変換できていない</a:t>
            </a:r>
            <a:endParaRPr kumimoji="1" lang="en-US" altLang="ja-JP" dirty="0" smtClean="0"/>
          </a:p>
          <a:p>
            <a:pPr marL="971550" lvl="1" indent="-514350">
              <a:buFont typeface="+mj-lt"/>
              <a:buAutoNum type="arabicPeriod"/>
            </a:pPr>
            <a:endParaRPr lang="en-US" altLang="ja-JP" dirty="0" smtClean="0"/>
          </a:p>
          <a:p>
            <a:pPr marL="457200" lvl="1" indent="0">
              <a:buNone/>
            </a:pPr>
            <a:endParaRPr kumimoji="1" lang="en-US" altLang="ja-JP" dirty="0" smtClean="0"/>
          </a:p>
          <a:p>
            <a:r>
              <a:rPr lang="ja-JP" altLang="en-US" dirty="0" smtClean="0"/>
              <a:t>穴埋めにするアルゴリズムの考案</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現在ブロックプログラムからプログラミング言語に変換できていない</a:t>
            </a:r>
            <a:endParaRPr kumimoji="1" lang="en-US" altLang="ja-JP" dirty="0" smtClean="0"/>
          </a:p>
          <a:p>
            <a:pPr marL="971550" lvl="1" indent="-514350">
              <a:buFont typeface="+mj-lt"/>
              <a:buAutoNum type="arabicPeriod"/>
            </a:pPr>
            <a:r>
              <a:rPr lang="ja-JP" altLang="en-US" dirty="0"/>
              <a:t>言語</a:t>
            </a:r>
            <a:r>
              <a:rPr lang="ja-JP" altLang="en-US" dirty="0" smtClean="0"/>
              <a:t>ジェネレータというものがブロックリーでは用意されているらしいので、勉強する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marL="971550" lvl="1" indent="-514350">
              <a:buFont typeface="+mj-lt"/>
              <a:buAutoNum type="arabicPeriod"/>
            </a:pPr>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により、ブロックからコードを生成、実行するためには</a:t>
            </a:r>
            <a:r>
              <a:rPr kumimoji="1" lang="en-US" altLang="ja-JP" dirty="0" err="1" smtClean="0"/>
              <a:t>Nodemodules</a:t>
            </a:r>
            <a:r>
              <a:rPr kumimoji="1" lang="ja-JP" altLang="en-US" dirty="0" smtClean="0"/>
              <a:t>が必要であり、</a:t>
            </a:r>
            <a:r>
              <a:rPr kumimoji="1" lang="en-US" altLang="ja-JP" dirty="0" smtClean="0"/>
              <a:t>Node.js</a:t>
            </a:r>
            <a:r>
              <a:rPr lang="en-US" altLang="ja-JP" dirty="0" smtClean="0"/>
              <a:t>, </a:t>
            </a:r>
            <a:r>
              <a:rPr kumimoji="1" lang="en-US" altLang="ja-JP" dirty="0" err="1" smtClean="0"/>
              <a:t>npm</a:t>
            </a:r>
            <a:r>
              <a:rPr kumimoji="1" lang="ja-JP" altLang="en-US" dirty="0" smtClean="0"/>
              <a:t>のインストールが必要なようだったので、インストールした。</a:t>
            </a:r>
            <a:endParaRPr kumimoji="1" lang="en-US" altLang="ja-JP" dirty="0" smtClean="0"/>
          </a:p>
          <a:p>
            <a:r>
              <a:rPr kumimoji="1" lang="en-US" altLang="ja-JP" dirty="0" smtClean="0"/>
              <a:t>Node.js</a:t>
            </a:r>
            <a:r>
              <a:rPr kumimoji="1" lang="ja-JP" altLang="en-US" dirty="0" smtClean="0"/>
              <a:t>　  </a:t>
            </a:r>
            <a:r>
              <a:rPr kumimoji="1" lang="en-US" altLang="ja-JP" dirty="0" smtClean="0"/>
              <a:t>14.17.0</a:t>
            </a:r>
          </a:p>
          <a:p>
            <a:r>
              <a:rPr kumimoji="1" lang="en-US" altLang="ja-JP" dirty="0" err="1" smtClean="0"/>
              <a:t>Npm</a:t>
            </a:r>
            <a:r>
              <a:rPr lang="en-US" altLang="ja-JP" dirty="0"/>
              <a:t>	</a:t>
            </a:r>
            <a:r>
              <a:rPr kumimoji="1" lang="en-US" altLang="ja-JP" dirty="0" smtClean="0"/>
              <a:t>6.14.13</a:t>
            </a:r>
          </a:p>
          <a:p>
            <a:r>
              <a:rPr lang="ja-JP" altLang="en-US" dirty="0" smtClean="0"/>
              <a:t>このバージョンを選んだ理由は、利用しているユーザが多く推奨されていたため。</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356472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218232489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16059</TotalTime>
  <Words>602</Words>
  <Application>Microsoft Office PowerPoint</Application>
  <PresentationFormat>画面に合わせる (4:3)</PresentationFormat>
  <Paragraphs>70</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ブロックプログラミングとは何か</vt:lpstr>
      <vt:lpstr>研究背景</vt:lpstr>
      <vt:lpstr>提案内容</vt:lpstr>
      <vt:lpstr>研究動機</vt:lpstr>
      <vt:lpstr>研究課題</vt:lpstr>
      <vt:lpstr>研究課題について</vt:lpstr>
      <vt:lpstr>今週の進捗</vt:lpstr>
      <vt:lpstr>Node_modules install</vt:lpstr>
      <vt:lpstr>Genearatorの実行テスト</vt:lpstr>
      <vt:lpstr>Genearatorの実行テスト</vt:lpstr>
      <vt:lpstr>来週以降の目標</vt:lpstr>
      <vt:lpstr>前回いただいたアドバイス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79</cp:revision>
  <dcterms:created xsi:type="dcterms:W3CDTF">2021-05-14T04:47:49Z</dcterms:created>
  <dcterms:modified xsi:type="dcterms:W3CDTF">2021-06-04T03:23:57Z</dcterms:modified>
</cp:coreProperties>
</file>