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65" r:id="rId3"/>
    <p:sldId id="271" r:id="rId4"/>
    <p:sldId id="263" r:id="rId5"/>
    <p:sldId id="269" r:id="rId6"/>
    <p:sldId id="270" r:id="rId7"/>
    <p:sldId id="310" r:id="rId8"/>
    <p:sldId id="314" r:id="rId9"/>
    <p:sldId id="315" r:id="rId10"/>
    <p:sldId id="328"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7" r:id="rId41"/>
    <p:sldId id="32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5" autoAdjust="0"/>
    <p:restoredTop sz="93545"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en-US" altLang="ja-JP" dirty="0" smtClean="0"/>
          </a:p>
          <a:p>
            <a:endParaRPr kumimoji="1" lang="ja-JP" altLang="en-US" dirty="0" smtClean="0"/>
          </a:p>
          <a:p>
            <a:r>
              <a:rPr kumimoji="1" lang="ja-JP" altLang="en-US" dirty="0" smtClean="0"/>
              <a:t>問題提供の学習環境と、本研究では問題の整合性について</a:t>
            </a:r>
            <a:endParaRPr kumimoji="1" lang="en-US" altLang="ja-JP" dirty="0" smtClean="0"/>
          </a:p>
          <a:p>
            <a:r>
              <a:rPr kumimoji="1" lang="ja-JP" altLang="en-US" dirty="0" smtClean="0"/>
              <a:t>穴埋め問題（既存）を分ける</a:t>
            </a:r>
            <a:endParaRPr kumimoji="1" lang="en-US" altLang="ja-JP" dirty="0" smtClean="0"/>
          </a:p>
          <a:p>
            <a:endParaRPr kumimoji="1" lang="en-US" altLang="ja-JP" dirty="0" smtClean="0"/>
          </a:p>
          <a:p>
            <a:r>
              <a:rPr lang="ja-JP" altLang="en-US" dirty="0" smtClean="0"/>
              <a:t>設計と比べて正しいかどうか　について詳しくスライドを作成</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a:t>
            </a:r>
            <a:r>
              <a:rPr lang="ja-JP" altLang="en-US" dirty="0" smtClean="0"/>
              <a:t>コードから</a:t>
            </a:r>
            <a:r>
              <a:rPr lang="ja-JP" altLang="en-US" dirty="0" smtClean="0"/>
              <a:t>、コードが構文上正しい場合には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穴埋め問題で、整合性を</a:t>
            </a:r>
            <a:r>
              <a:rPr lang="ja-JP" altLang="en-US" dirty="0" smtClean="0"/>
              <a:t>みる（鷹野教授）</a:t>
            </a:r>
            <a:endParaRPr lang="ja-JP" altLang="en-US" dirty="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の場合は当然正解</a:t>
            </a:r>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a:p>
            <a:endParaRPr kumimoji="1" lang="en-US" altLang="ja-JP" dirty="0" smtClean="0"/>
          </a:p>
          <a:p>
            <a:r>
              <a:rPr lang="ja-JP" altLang="en-US" dirty="0" smtClean="0"/>
              <a:t>穴埋め問題に対応する場合でも実装する関数はほぼ同一のもので実装できそうなので一度完成させきる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穴あき問題を自動生成する際に、正答（実行できる）が複数存在すると</a:t>
            </a:r>
            <a:r>
              <a:rPr lang="ja-JP" altLang="en-US" dirty="0" smtClean="0"/>
              <a:t>きに</a:t>
            </a:r>
            <a:endParaRPr lang="en-US" altLang="ja-JP" dirty="0" smtClean="0"/>
          </a:p>
          <a:p>
            <a:endParaRPr kumimoji="1" lang="en-US" altLang="ja-JP" dirty="0"/>
          </a:p>
          <a:p>
            <a:endParaRPr kumimoji="1" lang="en-US" altLang="ja-JP" dirty="0" smtClean="0"/>
          </a:p>
          <a:p>
            <a:r>
              <a:rPr lang="ja-JP" altLang="en-US" dirty="0" smtClean="0"/>
              <a:t>関連研究をさがす</a:t>
            </a:r>
            <a:endParaRPr lang="en-US" altLang="ja-JP" dirty="0"/>
          </a:p>
          <a:p>
            <a:r>
              <a:rPr kumimoji="1" lang="en-US" altLang="ja-JP" dirty="0" err="1" smtClean="0"/>
              <a:t>Progate</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835535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今週作成する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a:t>する</a:t>
            </a:r>
            <a:r>
              <a:rPr lang="ja-JP" altLang="en-US" smtClean="0"/>
              <a:t>。</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r>
              <a:rPr lang="ja-JP" altLang="en-US" dirty="0" smtClean="0"/>
              <a:t>。</a:t>
            </a:r>
            <a:endParaRPr lang="ja-JP" altLang="en-US" dirty="0"/>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直観的に理解のしやすいブロックプログラミングとコードの比較により，プログラミングの書き方を学ぶ</a:t>
            </a:r>
          </a:p>
          <a:p>
            <a:r>
              <a:rPr lang="ja-JP" altLang="en-US" dirty="0" smtClean="0"/>
              <a:t>問題</a:t>
            </a:r>
            <a:r>
              <a:rPr lang="ja-JP" altLang="en-US" dirty="0"/>
              <a:t>と解答から、構文上正しいかどうか、問題文と比べ正しいかどうかを評価することで、論理的思考力を</a:t>
            </a:r>
            <a:r>
              <a:rPr lang="ja-JP" altLang="en-US" dirty="0" smtClean="0"/>
              <a:t>培う</a:t>
            </a:r>
            <a:endParaRPr lang="en-US" altLang="ja-JP" dirty="0" smtClean="0"/>
          </a:p>
          <a:p>
            <a:pPr marL="0" indent="0">
              <a:buNone/>
            </a:pP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a:t>
            </a:r>
            <a:r>
              <a:rPr lang="ja-JP" altLang="en-US" dirty="0" smtClean="0"/>
              <a:t>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a:t>
            </a:r>
            <a:r>
              <a:rPr kumimoji="1" lang="ja-JP" altLang="en-US" dirty="0" smtClean="0"/>
              <a:t>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27503</TotalTime>
  <Words>2952</Words>
  <Application>Microsoft Office PowerPoint</Application>
  <PresentationFormat>画面に合わせる (4:3)</PresentationFormat>
  <Paragraphs>317</Paragraphs>
  <Slides>41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PowerPoint プレゼンテーション</vt:lpstr>
      <vt:lpstr>今週作成する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347</cp:revision>
  <dcterms:created xsi:type="dcterms:W3CDTF">2021-05-14T04:47:49Z</dcterms:created>
  <dcterms:modified xsi:type="dcterms:W3CDTF">2021-11-28T20:32:53Z</dcterms:modified>
</cp:coreProperties>
</file>