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7" r:id="rId6"/>
    <p:sldId id="268" r:id="rId7"/>
    <p:sldId id="260" r:id="rId8"/>
    <p:sldId id="261" r:id="rId9"/>
    <p:sldId id="266" r:id="rId10"/>
    <p:sldId id="262" r:id="rId11"/>
    <p:sldId id="272" r:id="rId12"/>
    <p:sldId id="263" r:id="rId13"/>
    <p:sldId id="264" r:id="rId14"/>
    <p:sldId id="265" r:id="rId15"/>
    <p:sldId id="271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卒業研究内容案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1821121</a:t>
            </a:r>
            <a:r>
              <a:rPr kumimoji="1" lang="ja-JP" altLang="en-US" dirty="0" smtClean="0"/>
              <a:t> 島岡慎也</a:t>
            </a:r>
            <a:endParaRPr kumimoji="1" lang="en-US" altLang="ja-JP" dirty="0" smtClean="0"/>
          </a:p>
          <a:p>
            <a:r>
              <a:rPr lang="en-US" altLang="ja-JP" dirty="0" smtClean="0"/>
              <a:t>2021/04/16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0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と解決方法案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セキュリティ面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ユーザの個人</a:t>
            </a:r>
            <a:r>
              <a:rPr kumimoji="1" lang="ja-JP" altLang="en-US" dirty="0" smtClean="0"/>
              <a:t>情報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登録情報を保存するファイルの位置をユーザが直接参照できない位置に保存する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運営側の秘密にする情報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運営側</a:t>
            </a:r>
            <a:r>
              <a:rPr kumimoji="1" lang="ja-JP" altLang="en-US" dirty="0" smtClean="0"/>
              <a:t>の個人</a:t>
            </a:r>
            <a:r>
              <a:rPr kumimoji="1" lang="ja-JP" altLang="en-US" dirty="0" smtClean="0"/>
              <a:t>情報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管理して</a:t>
            </a:r>
            <a:r>
              <a:rPr lang="ja-JP" altLang="en-US" dirty="0" smtClean="0"/>
              <a:t>いるサーバの場所（あまりばれないほうがいい？）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管理者の名前（公表しても問題ない？）</a:t>
            </a:r>
            <a:endParaRPr lang="en-US" altLang="ja-JP" dirty="0"/>
          </a:p>
          <a:p>
            <a:pPr lvl="1"/>
            <a:r>
              <a:rPr lang="ja-JP" altLang="en-US" dirty="0" smtClean="0"/>
              <a:t>ユーザが最低限利用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関数名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じゃんけん（予定）で利用する必要がある関数（グー、チョキ、パー）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/>
              <a:t>以前まで</a:t>
            </a:r>
            <a:r>
              <a:rPr lang="ja-JP" altLang="en-US" dirty="0" smtClean="0"/>
              <a:t>の手を見る関数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mtClean="0"/>
              <a:t>勝敗をみる関数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ユーザに利用</a:t>
            </a:r>
            <a:r>
              <a:rPr lang="ja-JP" altLang="en-US" dirty="0" smtClean="0"/>
              <a:t>させない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dirty="0"/>
              <a:t>OS</a:t>
            </a:r>
            <a:r>
              <a:rPr lang="ja-JP" altLang="en-US" dirty="0"/>
              <a:t>に関する動作をおこす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命名の際に</a:t>
            </a:r>
            <a:r>
              <a:rPr lang="en-US" altLang="ja-JP" dirty="0" smtClean="0"/>
              <a:t>/</a:t>
            </a:r>
            <a:r>
              <a:rPr lang="ja-JP" altLang="en-US" dirty="0" smtClean="0"/>
              <a:t>など利用できない文字の指定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03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と解決方法案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利用</a:t>
            </a:r>
            <a:r>
              <a:rPr lang="ja-JP" altLang="en-US" dirty="0"/>
              <a:t>す</a:t>
            </a:r>
            <a:r>
              <a:rPr lang="ja-JP" altLang="en-US" dirty="0" smtClean="0"/>
              <a:t>るプログラミング言語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</a:p>
          <a:p>
            <a:pPr lvl="1"/>
            <a:r>
              <a:rPr lang="en-US" altLang="ja-JP" dirty="0" smtClean="0"/>
              <a:t>C</a:t>
            </a:r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88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本または著者を推薦するプログラム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これまでの読書履歴や好きな著者の情報などから</a:t>
            </a:r>
            <a:r>
              <a:rPr lang="ja-JP" altLang="en-US" dirty="0"/>
              <a:t>情報</a:t>
            </a:r>
            <a:r>
              <a:rPr lang="ja-JP" altLang="en-US" dirty="0" smtClean="0"/>
              <a:t>を推薦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課題</a:t>
            </a:r>
            <a:endParaRPr lang="en-US" altLang="ja-JP" dirty="0"/>
          </a:p>
          <a:p>
            <a:r>
              <a:rPr lang="ja-JP" altLang="en-US" dirty="0" smtClean="0"/>
              <a:t>内容レベルでの理解は難しい</a:t>
            </a:r>
            <a:endParaRPr lang="en-US" altLang="ja-JP" dirty="0" smtClean="0"/>
          </a:p>
          <a:p>
            <a:r>
              <a:rPr lang="ja-JP" altLang="en-US" dirty="0"/>
              <a:t>好みと</a:t>
            </a:r>
            <a:r>
              <a:rPr lang="ja-JP" altLang="en-US" dirty="0" smtClean="0"/>
              <a:t>ずれ</a:t>
            </a:r>
            <a:endParaRPr lang="en-US" altLang="ja-JP" dirty="0" smtClean="0"/>
          </a:p>
          <a:p>
            <a:r>
              <a:rPr kumimoji="1" lang="ja-JP" altLang="en-US" dirty="0" smtClean="0"/>
              <a:t>推薦する時期、タイミング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案３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じゃんけんをする人口無能または人工知能を作成する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・発展してオセロなど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対人戦</a:t>
            </a:r>
            <a:endParaRPr lang="ja-JP" altLang="en-US" dirty="0"/>
          </a:p>
          <a:p>
            <a:r>
              <a:rPr lang="ja-JP" altLang="en-US" dirty="0"/>
              <a:t>　→可能であれば</a:t>
            </a:r>
            <a:r>
              <a:rPr lang="en-US" altLang="ja-JP" dirty="0"/>
              <a:t>UI</a:t>
            </a:r>
            <a:r>
              <a:rPr lang="ja-JP" altLang="en-US" dirty="0"/>
              <a:t>ブラウザは</a:t>
            </a:r>
            <a:r>
              <a:rPr lang="en-US" altLang="ja-JP" dirty="0"/>
              <a:t>WEB</a:t>
            </a:r>
            <a:r>
              <a:rPr lang="ja-JP" altLang="en-US" dirty="0"/>
              <a:t>上で完結</a:t>
            </a:r>
          </a:p>
          <a:p>
            <a:r>
              <a:rPr lang="ja-JP" altLang="en-US" dirty="0"/>
              <a:t>　→小学校などはアプリのインストールなどは規制がかかる可能性</a:t>
            </a:r>
          </a:p>
          <a:p>
            <a:r>
              <a:rPr lang="ja-JP" altLang="en-US" dirty="0" smtClean="0"/>
              <a:t>戦績</a:t>
            </a:r>
            <a:r>
              <a:rPr lang="ja-JP" altLang="en-US" dirty="0"/>
              <a:t>を記録する</a:t>
            </a:r>
          </a:p>
          <a:p>
            <a:r>
              <a:rPr lang="ja-JP" altLang="en-US" dirty="0"/>
              <a:t>　→データベース</a:t>
            </a:r>
          </a:p>
          <a:p>
            <a:r>
              <a:rPr lang="ja-JP" altLang="en-US" dirty="0" smtClean="0"/>
              <a:t>何</a:t>
            </a:r>
            <a:r>
              <a:rPr lang="ja-JP" altLang="en-US" dirty="0"/>
              <a:t>か戦略的な方式を考えさせる、その戦略をプログラムに落とし込ませる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ブロックプログラミング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プログラミング</a:t>
            </a:r>
            <a:endParaRPr lang="ja-JP" altLang="en-US" dirty="0"/>
          </a:p>
          <a:p>
            <a:r>
              <a:rPr lang="ja-JP" altLang="en-US" dirty="0"/>
              <a:t>　→社会貢献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 smtClean="0"/>
          </a:p>
          <a:p>
            <a:r>
              <a:rPr lang="ja-JP" altLang="en-US" dirty="0" smtClean="0"/>
              <a:t>必修となるプログラミングに慣れるために、小学生から高校生までをメインターゲット</a:t>
            </a:r>
          </a:p>
          <a:p>
            <a:r>
              <a:rPr lang="ja-JP" altLang="en-US" dirty="0" smtClean="0"/>
              <a:t>基礎となる形をいくつか用意</a:t>
            </a:r>
          </a:p>
          <a:p>
            <a:r>
              <a:rPr lang="ja-JP" altLang="en-US" dirty="0" smtClean="0"/>
              <a:t>それを組み合わせることでも対戦可能（？）</a:t>
            </a:r>
          </a:p>
          <a:p>
            <a:r>
              <a:rPr lang="ja-JP" altLang="en-US" dirty="0" smtClean="0"/>
              <a:t>個人で戦略を考える能力、それを形にする能力を養う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に記録する情報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・組み込むプログラムへのパス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・これまでの対戦履歴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・誰と何戦何勝何敗何引き分け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・これまでの勝敗情報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kumimoji="1" lang="ja-JP" altLang="en-US" dirty="0" smtClean="0"/>
              <a:t>グーチョキパーでの勝率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・前回までに出した手と勝敗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3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サーバに保存する情報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・ユーザデータ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10454910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17812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r>
              <a:rPr lang="ja-JP" altLang="en-US" dirty="0" smtClean="0"/>
              <a:t>戦績</a:t>
            </a:r>
            <a:endParaRPr lang="en-US" altLang="ja-JP" dirty="0" smtClean="0"/>
          </a:p>
          <a:p>
            <a:r>
              <a:rPr lang="ja-JP" altLang="en-US" dirty="0" smtClean="0"/>
              <a:t>勝利１　敗北２ 引き分け３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52605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戦績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勝利２　敗北１ 引き分け３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482906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466925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チョキ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42442"/>
            <a:ext cx="3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82572" y="230371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2573" y="443317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6710" y="167045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17331" y="232394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senseki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17332" y="445340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zenkai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err="1" smtClean="0"/>
              <a:t>choki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16254" y="1690688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12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524</Words>
  <Application>Microsoft Office PowerPoint</Application>
  <PresentationFormat>ワイド画面</PresentationFormat>
  <Paragraphs>119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Wingdings</vt:lpstr>
      <vt:lpstr>Office テーマ</vt:lpstr>
      <vt:lpstr>卒業研究内容案</vt:lpstr>
      <vt:lpstr>案Ⅰ</vt:lpstr>
      <vt:lpstr>概要</vt:lpstr>
      <vt:lpstr>概要</vt:lpstr>
      <vt:lpstr>概要</vt:lpstr>
      <vt:lpstr>概要</vt:lpstr>
      <vt:lpstr>概要</vt:lpstr>
      <vt:lpstr>概要</vt:lpstr>
      <vt:lpstr>概要</vt:lpstr>
      <vt:lpstr>概要</vt:lpstr>
      <vt:lpstr>課題と解決方法案 </vt:lpstr>
      <vt:lpstr>課題と解決方法案 </vt:lpstr>
      <vt:lpstr>案２</vt:lpstr>
      <vt:lpstr>概要</vt:lpstr>
      <vt:lpstr>案３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s1821121</dc:creator>
  <cp:lastModifiedBy>s1821121</cp:lastModifiedBy>
  <cp:revision>28</cp:revision>
  <dcterms:created xsi:type="dcterms:W3CDTF">2021-04-12T06:35:15Z</dcterms:created>
  <dcterms:modified xsi:type="dcterms:W3CDTF">2021-04-23T03:36:43Z</dcterms:modified>
</cp:coreProperties>
</file>