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D608-C238-4507-BF7C-04001CB8D79C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1085-7270-43BF-ADDE-4E9CEF8B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4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1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6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A87-0D2F-469D-9F0F-BB48D7255BC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出題された内容例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2264569"/>
            <a:ext cx="7886700" cy="3263504"/>
          </a:xfrm>
        </p:spPr>
        <p:txBody>
          <a:bodyPr/>
          <a:lstStyle/>
          <a:p>
            <a:r>
              <a:rPr kumimoji="1" lang="ja-JP" altLang="en-US" dirty="0" smtClean="0"/>
              <a:t>実際に生成された選択肢</a:t>
            </a:r>
            <a:r>
              <a:rPr lang="ja-JP" altLang="en-US" dirty="0" smtClean="0"/>
              <a:t>と解答</a:t>
            </a:r>
            <a:r>
              <a:rPr lang="en-US" altLang="ja-JP" dirty="0" smtClean="0"/>
              <a:t>:</a:t>
            </a:r>
            <a:r>
              <a:rPr lang="ja-JP" altLang="en-US" dirty="0" smtClean="0"/>
              <a:t>（選択</a:t>
            </a:r>
            <a:r>
              <a:rPr lang="en-US" altLang="ja-JP" dirty="0" smtClean="0"/>
              <a:t>1,</a:t>
            </a:r>
            <a:r>
              <a:rPr lang="ja-JP" altLang="en-US" dirty="0" smtClean="0"/>
              <a:t>選択肢</a:t>
            </a:r>
            <a:r>
              <a:rPr lang="en-US" altLang="ja-JP" dirty="0" smtClean="0"/>
              <a:t>N)</a:t>
            </a:r>
            <a:r>
              <a:rPr lang="ja-JP" altLang="en-US" dirty="0" smtClean="0"/>
              <a:t>：解答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816226" y="2724150"/>
          <a:ext cx="6226174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537">
                  <a:extLst>
                    <a:ext uri="{9D8B030D-6E8A-4147-A177-3AD203B41FA5}">
                      <a16:colId xmlns:a16="http://schemas.microsoft.com/office/drawing/2014/main" val="315266070"/>
                    </a:ext>
                  </a:extLst>
                </a:gridCol>
                <a:gridCol w="1405910">
                  <a:extLst>
                    <a:ext uri="{9D8B030D-6E8A-4147-A177-3AD203B41FA5}">
                      <a16:colId xmlns:a16="http://schemas.microsoft.com/office/drawing/2014/main" val="1651334333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10453884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4231340781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242070162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249510220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619122244"/>
                    </a:ext>
                  </a:extLst>
                </a:gridCol>
                <a:gridCol w="892642">
                  <a:extLst>
                    <a:ext uri="{9D8B030D-6E8A-4147-A177-3AD203B41FA5}">
                      <a16:colId xmlns:a16="http://schemas.microsoft.com/office/drawing/2014/main" val="3142593080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問題ファイル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難易度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設問２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設問６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434107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簡単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 dirty="0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(+,-,*,/,%):%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459184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普通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for,while,do : for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&lt;=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(?,: ): :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(if,else,switch):if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(&lt;,&gt;,&lt;=,&gt;=,==,!= ): ==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(=,==,+=,-=):+=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816575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難しい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true,=,replace : =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function,textReplace,&lt;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textReplace,atan2,if : 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7914627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81600" y="5389573"/>
            <a:ext cx="2209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出題</a:t>
            </a:r>
            <a:r>
              <a:rPr lang="ja-JP" altLang="en-US" sz="1350" dirty="0"/>
              <a:t>内容</a:t>
            </a:r>
            <a:endParaRPr lang="ja-JP" altLang="en-US" sz="13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49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42122" y="3956326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教師</a:t>
            </a:r>
            <a:endParaRPr lang="ja-JP" altLang="en-US" sz="1350" dirty="0"/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50" dirty="0">
                <a:latin typeface="Consolas" panose="020B0609020204030204" pitchFamily="49" charset="0"/>
              </a:rPr>
              <a:t>提案システム</a:t>
            </a:r>
            <a:endParaRPr lang="en-US" altLang="ja-JP" sz="1350" dirty="0">
              <a:latin typeface="Consolas" panose="020B0609020204030204" pitchFamily="49" charset="0"/>
            </a:endParaRPr>
          </a:p>
          <a:p>
            <a:r>
              <a:rPr lang="ja-JP" altLang="en-US" sz="1350" dirty="0">
                <a:latin typeface="Consolas" panose="020B0609020204030204" pitchFamily="49" charset="0"/>
              </a:rPr>
              <a:t>の</a:t>
            </a:r>
            <a:r>
              <a:rPr lang="ja-JP" altLang="en-US" sz="1350" dirty="0">
                <a:latin typeface="Consolas" panose="020B0609020204030204" pitchFamily="49" charset="0"/>
              </a:rPr>
              <a:t>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93571" y="12006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966" y="3159555"/>
            <a:ext cx="1857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  <a:endParaRPr lang="ja-JP" altLang="en-US" sz="1350" dirty="0"/>
          </a:p>
        </p:txBody>
      </p:sp>
      <p:sp>
        <p:nvSpPr>
          <p:cNvPr id="49" name="円柱 48"/>
          <p:cNvSpPr/>
          <p:nvPr/>
        </p:nvSpPr>
        <p:spPr>
          <a:xfrm>
            <a:off x="4398077" y="4651977"/>
            <a:ext cx="2217620" cy="1046161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50579" y="5136194"/>
            <a:ext cx="177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  <a:endParaRPr lang="ja-JP" altLang="en-US" sz="1350" dirty="0"/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  <a:endParaRPr lang="ja-JP" alt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94888" y="4846265"/>
            <a:ext cx="15065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Step-2:</a:t>
            </a:r>
          </a:p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  <a:endParaRPr lang="ja-JP" altLang="en-US" sz="1350" dirty="0"/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Step-7:</a:t>
            </a:r>
          </a:p>
          <a:p>
            <a:r>
              <a:rPr lang="ja-JP" altLang="en-US" sz="1350" dirty="0"/>
              <a:t>問題の再生成</a:t>
            </a:r>
            <a:endParaRPr lang="ja-JP" altLang="en-US" sz="1350" dirty="0"/>
          </a:p>
        </p:txBody>
      </p:sp>
      <p:sp>
        <p:nvSpPr>
          <p:cNvPr id="57" name="上矢印 56"/>
          <p:cNvSpPr/>
          <p:nvPr/>
        </p:nvSpPr>
        <p:spPr>
          <a:xfrm>
            <a:off x="4864310" y="398368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Step-4:</a:t>
            </a:r>
          </a:p>
          <a:p>
            <a:r>
              <a:rPr lang="ja-JP" altLang="en-US" sz="1350" dirty="0"/>
              <a:t>問題文の提示</a:t>
            </a:r>
            <a:endParaRPr lang="ja-JP" altLang="en-US" sz="135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37687" y="3956328"/>
            <a:ext cx="12482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</a:t>
            </a:r>
            <a:r>
              <a:rPr lang="ja-JP" altLang="en-US" sz="1350" dirty="0"/>
              <a:t>３：</a:t>
            </a:r>
            <a:endParaRPr lang="en-US" altLang="ja-JP" sz="1350" dirty="0"/>
          </a:p>
          <a:p>
            <a:r>
              <a:rPr lang="ja-JP" altLang="en-US" sz="1350" dirty="0"/>
              <a:t>選択肢，</a:t>
            </a:r>
            <a:endParaRPr lang="en-US" altLang="ja-JP" sz="1350" dirty="0"/>
          </a:p>
          <a:p>
            <a:r>
              <a:rPr lang="ja-JP" altLang="en-US" sz="1350" dirty="0"/>
              <a:t>問題数の</a:t>
            </a:r>
            <a:r>
              <a:rPr lang="ja-JP" altLang="en-US" sz="1350" dirty="0"/>
              <a:t>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688122" y="2884703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右矢印 9"/>
          <p:cNvSpPr/>
          <p:nvPr/>
        </p:nvSpPr>
        <p:spPr>
          <a:xfrm rot="10800000">
            <a:off x="8991710" y="3182034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コード</a:t>
            </a:r>
            <a:r>
              <a:rPr lang="ja-JP" altLang="en-US" sz="1350" dirty="0"/>
              <a:t>，</a:t>
            </a:r>
            <a:endParaRPr lang="en-US" altLang="ja-JP" sz="1350" dirty="0"/>
          </a:p>
          <a:p>
            <a:r>
              <a:rPr lang="ja-JP" altLang="en-US" sz="1350" dirty="0"/>
              <a:t>問題</a:t>
            </a:r>
            <a:r>
              <a:rPr lang="ja-JP" altLang="en-US" sz="1350" dirty="0"/>
              <a:t>文，</a:t>
            </a:r>
            <a:endParaRPr lang="en-US" altLang="ja-JP" sz="1350" dirty="0"/>
          </a:p>
          <a:p>
            <a:r>
              <a:rPr lang="ja-JP" altLang="en-US" sz="1350" dirty="0"/>
              <a:t>実行結果，</a:t>
            </a:r>
            <a:endParaRPr lang="en-US" altLang="ja-JP" sz="1350" dirty="0"/>
          </a:p>
          <a:p>
            <a:r>
              <a:rPr lang="ja-JP" altLang="en-US" sz="1350" dirty="0"/>
              <a:t>の入力</a:t>
            </a:r>
            <a:endParaRPr lang="ja-JP" altLang="en-US" sz="13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77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Step-1</a:t>
            </a:r>
            <a:r>
              <a:rPr lang="en-US" altLang="ja-JP" sz="1350" dirty="0"/>
              <a:t>:</a:t>
            </a:r>
            <a:endParaRPr lang="ja-JP" altLang="en-US" sz="1350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8686" y="3835197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学習者</a:t>
            </a:r>
            <a:endParaRPr lang="ja-JP" altLang="en-US" sz="1350" dirty="0"/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上矢印 21"/>
          <p:cNvSpPr/>
          <p:nvPr/>
        </p:nvSpPr>
        <p:spPr>
          <a:xfrm rot="5400000">
            <a:off x="2799960" y="2771722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9954" y="2495402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Step-5:</a:t>
            </a:r>
          </a:p>
          <a:p>
            <a:r>
              <a:rPr lang="ja-JP" altLang="en-US" sz="1350" dirty="0"/>
              <a:t>解答</a:t>
            </a:r>
            <a:endParaRPr lang="ja-JP" altLang="en-US" sz="135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92786" y="3802887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Step-6:</a:t>
            </a:r>
          </a:p>
          <a:p>
            <a:r>
              <a:rPr lang="ja-JP" altLang="en-US" sz="1350" dirty="0"/>
              <a:t>解説</a:t>
            </a:r>
          </a:p>
        </p:txBody>
      </p:sp>
    </p:spTree>
    <p:extLst>
      <p:ext uri="{BB962C8B-B14F-4D97-AF65-F5344CB8AC3E}">
        <p14:creationId xmlns:p14="http://schemas.microsoft.com/office/powerpoint/2010/main" val="355801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42122" y="3956326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教師</a:t>
            </a:r>
            <a:endParaRPr lang="ja-JP" altLang="en-US" sz="1350" dirty="0"/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50" dirty="0">
                <a:latin typeface="Consolas" panose="020B0609020204030204" pitchFamily="49" charset="0"/>
              </a:rPr>
              <a:t>提案システム</a:t>
            </a:r>
            <a:endParaRPr lang="en-US" altLang="ja-JP" sz="1350" dirty="0">
              <a:latin typeface="Consolas" panose="020B0609020204030204" pitchFamily="49" charset="0"/>
            </a:endParaRPr>
          </a:p>
          <a:p>
            <a:r>
              <a:rPr lang="ja-JP" altLang="en-US" sz="1350" dirty="0">
                <a:latin typeface="Consolas" panose="020B0609020204030204" pitchFamily="49" charset="0"/>
              </a:rPr>
              <a:t>の</a:t>
            </a:r>
            <a:r>
              <a:rPr lang="ja-JP" altLang="en-US" sz="1350" dirty="0">
                <a:latin typeface="Consolas" panose="020B0609020204030204" pitchFamily="49" charset="0"/>
              </a:rPr>
              <a:t>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93571" y="12006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966" y="3159555"/>
            <a:ext cx="1857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  <a:endParaRPr lang="ja-JP" altLang="en-US" sz="1350" dirty="0"/>
          </a:p>
        </p:txBody>
      </p:sp>
      <p:sp>
        <p:nvSpPr>
          <p:cNvPr id="49" name="円柱 48"/>
          <p:cNvSpPr/>
          <p:nvPr/>
        </p:nvSpPr>
        <p:spPr>
          <a:xfrm>
            <a:off x="4398077" y="4651977"/>
            <a:ext cx="2217620" cy="1046161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9733" y="5170609"/>
            <a:ext cx="1536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  <a:endParaRPr lang="ja-JP" altLang="en-US" sz="1350" dirty="0"/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  <a:endParaRPr lang="ja-JP" alt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94888" y="4846265"/>
            <a:ext cx="15065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Step-2:</a:t>
            </a:r>
          </a:p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  <a:endParaRPr lang="ja-JP" altLang="en-US" sz="1350" dirty="0"/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Step-7:</a:t>
            </a:r>
          </a:p>
          <a:p>
            <a:r>
              <a:rPr lang="ja-JP" altLang="en-US" sz="1350" dirty="0"/>
              <a:t>問題の再生成</a:t>
            </a:r>
            <a:endParaRPr lang="ja-JP" altLang="en-US" sz="1350" dirty="0"/>
          </a:p>
        </p:txBody>
      </p:sp>
      <p:sp>
        <p:nvSpPr>
          <p:cNvPr id="57" name="上矢印 56"/>
          <p:cNvSpPr/>
          <p:nvPr/>
        </p:nvSpPr>
        <p:spPr>
          <a:xfrm>
            <a:off x="4864310" y="398368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Step-4:</a:t>
            </a:r>
          </a:p>
          <a:p>
            <a:r>
              <a:rPr lang="ja-JP" altLang="en-US" sz="1350" dirty="0"/>
              <a:t>問題文の提示</a:t>
            </a:r>
            <a:endParaRPr lang="ja-JP" altLang="en-US" sz="135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37687" y="3956328"/>
            <a:ext cx="12482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</a:t>
            </a:r>
            <a:r>
              <a:rPr lang="ja-JP" altLang="en-US" sz="1350" dirty="0"/>
              <a:t>３：</a:t>
            </a:r>
            <a:endParaRPr lang="en-US" altLang="ja-JP" sz="1350" dirty="0"/>
          </a:p>
          <a:p>
            <a:r>
              <a:rPr lang="ja-JP" altLang="en-US" sz="1350" dirty="0"/>
              <a:t>選択肢，</a:t>
            </a:r>
            <a:endParaRPr lang="en-US" altLang="ja-JP" sz="1350" dirty="0"/>
          </a:p>
          <a:p>
            <a:r>
              <a:rPr lang="ja-JP" altLang="en-US" sz="1350" dirty="0"/>
              <a:t>問題数の</a:t>
            </a:r>
            <a:r>
              <a:rPr lang="ja-JP" altLang="en-US" sz="1350" dirty="0"/>
              <a:t>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688122" y="2884703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右矢印 9"/>
          <p:cNvSpPr/>
          <p:nvPr/>
        </p:nvSpPr>
        <p:spPr>
          <a:xfrm rot="10800000">
            <a:off x="8991710" y="3182034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コード</a:t>
            </a:r>
            <a:r>
              <a:rPr lang="ja-JP" altLang="en-US" sz="1350" dirty="0"/>
              <a:t>，</a:t>
            </a:r>
            <a:endParaRPr lang="en-US" altLang="ja-JP" sz="1350" dirty="0"/>
          </a:p>
          <a:p>
            <a:r>
              <a:rPr lang="ja-JP" altLang="en-US" sz="1350" dirty="0"/>
              <a:t>問題</a:t>
            </a:r>
            <a:r>
              <a:rPr lang="ja-JP" altLang="en-US" sz="1350" dirty="0"/>
              <a:t>文，</a:t>
            </a:r>
            <a:endParaRPr lang="en-US" altLang="ja-JP" sz="1350" dirty="0"/>
          </a:p>
          <a:p>
            <a:r>
              <a:rPr lang="ja-JP" altLang="en-US" sz="1350" dirty="0"/>
              <a:t>実行結果，</a:t>
            </a:r>
            <a:endParaRPr lang="en-US" altLang="ja-JP" sz="1350" dirty="0"/>
          </a:p>
          <a:p>
            <a:r>
              <a:rPr lang="ja-JP" altLang="en-US" sz="1350" dirty="0"/>
              <a:t>の入力</a:t>
            </a:r>
            <a:endParaRPr lang="ja-JP" altLang="en-US" sz="135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77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Step-1</a:t>
            </a:r>
            <a:r>
              <a:rPr lang="en-US" altLang="ja-JP" sz="1350" dirty="0"/>
              <a:t>:</a:t>
            </a:r>
            <a:endParaRPr lang="ja-JP" altLang="en-US" sz="1350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8686" y="3835197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学習者</a:t>
            </a:r>
            <a:endParaRPr lang="ja-JP" altLang="en-US" sz="1350" dirty="0"/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上矢印 21"/>
          <p:cNvSpPr/>
          <p:nvPr/>
        </p:nvSpPr>
        <p:spPr>
          <a:xfrm rot="5400000">
            <a:off x="2799960" y="2771722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9954" y="2495402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Step-5:</a:t>
            </a:r>
          </a:p>
          <a:p>
            <a:r>
              <a:rPr lang="ja-JP" altLang="en-US" sz="1350" dirty="0"/>
              <a:t>解答</a:t>
            </a:r>
            <a:endParaRPr lang="ja-JP" altLang="en-US" sz="135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92786" y="3802887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Step-6:</a:t>
            </a:r>
          </a:p>
          <a:p>
            <a:r>
              <a:rPr lang="ja-JP" altLang="en-US" sz="1350" dirty="0"/>
              <a:t>解説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2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081211" y="971466"/>
            <a:ext cx="6081963" cy="4944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7" name="円柱 6"/>
          <p:cNvSpPr/>
          <p:nvPr/>
        </p:nvSpPr>
        <p:spPr>
          <a:xfrm>
            <a:off x="8524139" y="2718883"/>
            <a:ext cx="1232142" cy="135002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45479" y="3305455"/>
            <a:ext cx="1913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  <a:endParaRPr lang="ja-JP" altLang="en-US" sz="1350" dirty="0"/>
          </a:p>
        </p:txBody>
      </p:sp>
      <p:sp>
        <p:nvSpPr>
          <p:cNvPr id="9" name="円柱 8"/>
          <p:cNvSpPr/>
          <p:nvPr/>
        </p:nvSpPr>
        <p:spPr>
          <a:xfrm>
            <a:off x="5157416" y="4640041"/>
            <a:ext cx="2283876" cy="103230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40288" y="5118595"/>
            <a:ext cx="15819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  <a:endParaRPr lang="ja-JP" altLang="en-US" sz="1350" dirty="0"/>
          </a:p>
        </p:txBody>
      </p:sp>
      <p:sp>
        <p:nvSpPr>
          <p:cNvPr id="11" name="左矢印 10"/>
          <p:cNvSpPr/>
          <p:nvPr/>
        </p:nvSpPr>
        <p:spPr>
          <a:xfrm>
            <a:off x="7044221" y="3150240"/>
            <a:ext cx="1325199" cy="452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額縁 12"/>
          <p:cNvSpPr/>
          <p:nvPr/>
        </p:nvSpPr>
        <p:spPr>
          <a:xfrm>
            <a:off x="4516181" y="2895276"/>
            <a:ext cx="2381309" cy="961973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4423" y="3150240"/>
            <a:ext cx="232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  <a:endParaRPr lang="ja-JP" alt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39271" y="5247273"/>
            <a:ext cx="1551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  <a:endParaRPr lang="ja-JP" altLang="en-US" sz="1350" dirty="0"/>
          </a:p>
        </p:txBody>
      </p:sp>
      <p:sp>
        <p:nvSpPr>
          <p:cNvPr id="16" name="下カーブ矢印 15"/>
          <p:cNvSpPr/>
          <p:nvPr/>
        </p:nvSpPr>
        <p:spPr>
          <a:xfrm>
            <a:off x="5647825" y="1775477"/>
            <a:ext cx="3673571" cy="7920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7490" y="1402673"/>
            <a:ext cx="1819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</a:t>
            </a:r>
            <a:r>
              <a:rPr lang="ja-JP" altLang="en-US" sz="1350" dirty="0"/>
              <a:t>の再生成</a:t>
            </a:r>
            <a:endParaRPr lang="ja-JP" altLang="en-US" sz="1350" dirty="0"/>
          </a:p>
        </p:txBody>
      </p:sp>
      <p:sp>
        <p:nvSpPr>
          <p:cNvPr id="19" name="上矢印 18"/>
          <p:cNvSpPr/>
          <p:nvPr/>
        </p:nvSpPr>
        <p:spPr>
          <a:xfrm>
            <a:off x="5524858" y="3942377"/>
            <a:ext cx="552671" cy="5713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22191" y="28042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問題文の提示</a:t>
            </a:r>
            <a:endParaRPr lang="ja-JP" altLang="en-US" sz="135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7793" y="413301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選択肢の決定</a:t>
            </a:r>
          </a:p>
        </p:txBody>
      </p:sp>
      <p:sp>
        <p:nvSpPr>
          <p:cNvPr id="35" name="曲折矢印 34"/>
          <p:cNvSpPr/>
          <p:nvPr/>
        </p:nvSpPr>
        <p:spPr>
          <a:xfrm rot="10800000">
            <a:off x="7603969" y="4413518"/>
            <a:ext cx="1788685" cy="833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9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2649" y="1131094"/>
            <a:ext cx="7886700" cy="994172"/>
          </a:xfrm>
        </p:spPr>
        <p:txBody>
          <a:bodyPr/>
          <a:lstStyle/>
          <a:p>
            <a:r>
              <a:rPr lang="ja-JP" altLang="en-US" dirty="0"/>
              <a:t>選択穴埋め問題の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86" y="3361136"/>
            <a:ext cx="21431" cy="135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50" y="2160984"/>
            <a:ext cx="4891288" cy="326392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88382" y="1283168"/>
            <a:ext cx="6280485" cy="44179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888383" y="1283168"/>
            <a:ext cx="1746985" cy="441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フローチャート: 処理 5"/>
          <p:cNvSpPr/>
          <p:nvPr/>
        </p:nvSpPr>
        <p:spPr>
          <a:xfrm>
            <a:off x="3045394" y="1369795"/>
            <a:ext cx="1432961" cy="6063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演算</a:t>
            </a:r>
            <a:endParaRPr lang="ja-JP" alt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045393" y="2062815"/>
            <a:ext cx="1432961" cy="6136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繰り返し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3045393" y="2763053"/>
            <a:ext cx="1432961" cy="76520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処理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045392" y="3614888"/>
            <a:ext cx="1432961" cy="76520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変数</a:t>
            </a:r>
            <a:endParaRPr lang="ja-JP" altLang="en-US" sz="1350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3045392" y="4466724"/>
            <a:ext cx="1432961" cy="76520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関数</a:t>
            </a:r>
            <a:endParaRPr lang="ja-JP" altLang="en-US" sz="1350" dirty="0"/>
          </a:p>
        </p:txBody>
      </p:sp>
      <p:sp>
        <p:nvSpPr>
          <p:cNvPr id="11" name="L 字 10"/>
          <p:cNvSpPr/>
          <p:nvPr/>
        </p:nvSpPr>
        <p:spPr>
          <a:xfrm rot="10800000" flipH="1">
            <a:off x="5176789" y="2254114"/>
            <a:ext cx="2685449" cy="1360774"/>
          </a:xfrm>
          <a:prstGeom prst="corner">
            <a:avLst>
              <a:gd name="adj1" fmla="val 43864"/>
              <a:gd name="adj2" fmla="val 32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" name="L 字 11"/>
          <p:cNvSpPr/>
          <p:nvPr/>
        </p:nvSpPr>
        <p:spPr>
          <a:xfrm rot="10800000" flipH="1">
            <a:off x="5563002" y="2824411"/>
            <a:ext cx="2685449" cy="1360774"/>
          </a:xfrm>
          <a:prstGeom prst="corner">
            <a:avLst>
              <a:gd name="adj1" fmla="val 47047"/>
              <a:gd name="adj2" fmla="val 322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5999746" y="3419977"/>
            <a:ext cx="2389474" cy="76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63002" y="2400762"/>
            <a:ext cx="2382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繰り返し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5370" y="299632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条件</a:t>
            </a:r>
            <a:endParaRPr lang="ja-JP" altLang="en-US" sz="13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8630" y="366408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実行処理</a:t>
            </a:r>
            <a:endParaRPr lang="ja-JP" altLang="en-US" sz="135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4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1448" y="101442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問題ファイルの決定</a:t>
            </a:r>
            <a:endParaRPr lang="ja-JP" altLang="en-US" sz="1350" dirty="0"/>
          </a:p>
        </p:txBody>
      </p:sp>
      <p:sp>
        <p:nvSpPr>
          <p:cNvPr id="7" name="正方形/長方形 6"/>
          <p:cNvSpPr/>
          <p:nvPr/>
        </p:nvSpPr>
        <p:spPr>
          <a:xfrm>
            <a:off x="5507656" y="101442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問題文</a:t>
            </a:r>
            <a:endParaRPr lang="ja-JP" altLang="en-US" sz="1350" dirty="0"/>
          </a:p>
        </p:txBody>
      </p:sp>
      <p:sp>
        <p:nvSpPr>
          <p:cNvPr id="8" name="正方形/長方形 7"/>
          <p:cNvSpPr/>
          <p:nvPr/>
        </p:nvSpPr>
        <p:spPr>
          <a:xfrm>
            <a:off x="1841448" y="1496890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コードの実行</a:t>
            </a:r>
            <a:endParaRPr lang="ja-JP" altLang="en-US" sz="1350" dirty="0"/>
          </a:p>
        </p:txBody>
      </p:sp>
      <p:sp>
        <p:nvSpPr>
          <p:cNvPr id="9" name="正方形/長方形 8"/>
          <p:cNvSpPr/>
          <p:nvPr/>
        </p:nvSpPr>
        <p:spPr>
          <a:xfrm>
            <a:off x="1841447" y="197935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難易度による穴埋め問題の生成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5507656" y="185603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採点</a:t>
            </a:r>
            <a:endParaRPr lang="ja-JP" altLang="en-US" sz="135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2796537"/>
            <a:ext cx="4353026" cy="29351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8" y="2777099"/>
            <a:ext cx="4218473" cy="29739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5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393</Words>
  <Application>Microsoft Office PowerPoint</Application>
  <PresentationFormat>ワイド画面</PresentationFormat>
  <Paragraphs>125</Paragraphs>
  <Slides>7</Slides>
  <Notes>2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出題された内容例</vt:lpstr>
      <vt:lpstr>PowerPoint プレゼンテーション</vt:lpstr>
      <vt:lpstr>PowerPoint プレゼンテーション</vt:lpstr>
      <vt:lpstr>PowerPoint プレゼンテーション</vt:lpstr>
      <vt:lpstr>選択穴埋め問題の例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出題された内容例</dc:title>
  <dc:creator>s1821121 Shinya Shimaoka</dc:creator>
  <cp:lastModifiedBy>s1821121 Shinya Shimaoka</cp:lastModifiedBy>
  <cp:revision>2</cp:revision>
  <dcterms:created xsi:type="dcterms:W3CDTF">2022-01-11T04:42:20Z</dcterms:created>
  <dcterms:modified xsi:type="dcterms:W3CDTF">2022-01-11T04:52:56Z</dcterms:modified>
</cp:coreProperties>
</file>