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70" r:id="rId5"/>
    <p:sldId id="263" r:id="rId6"/>
    <p:sldId id="269"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23103" autoAdjust="0"/>
  </p:normalViewPr>
  <p:slideViewPr>
    <p:cSldViewPr snapToGrid="0">
      <p:cViewPr varScale="1">
        <p:scale>
          <a:sx n="79" d="100"/>
          <a:sy n="79" d="100"/>
        </p:scale>
        <p:origin x="800" y="72"/>
      </p:cViewPr>
      <p:guideLst/>
    </p:cSldViewPr>
  </p:slideViewPr>
  <p:notesTextViewPr>
    <p:cViewPr>
      <p:scale>
        <a:sx n="1" d="1"/>
        <a:sy n="1" d="1"/>
      </p:scale>
      <p:origin x="0" y="-56"/>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a:t>
            </a:r>
            <a:r>
              <a:rPr lang="ja-JP" altLang="en-US" dirty="0" smtClean="0"/>
              <a:t>より，プログラミング</a:t>
            </a:r>
            <a:r>
              <a:rPr lang="ja-JP" altLang="en-US" dirty="0"/>
              <a:t>の論理的思考を身に</a:t>
            </a:r>
            <a:r>
              <a:rPr lang="ja-JP" altLang="en-US" dirty="0" smtClean="0"/>
              <a:t>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514350" indent="-514350">
              <a:buFont typeface="+mj-lt"/>
              <a:buAutoNum type="arabicPeriod"/>
            </a:pPr>
            <a:r>
              <a:rPr lang="ja-JP" altLang="en-US" dirty="0"/>
              <a:t>プログラミング言語の穴埋め問題</a:t>
            </a:r>
          </a:p>
          <a:p>
            <a:pPr marL="514350" indent="-514350">
              <a:buFont typeface="+mj-lt"/>
              <a:buAutoNum type="arabicPeriod"/>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19400</TotalTime>
  <Words>2237</Words>
  <Application>Microsoft Office PowerPoint</Application>
  <PresentationFormat>画面に合わせる (4:3)</PresentationFormat>
  <Paragraphs>239</Paragraphs>
  <Slides>29</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311</cp:revision>
  <dcterms:created xsi:type="dcterms:W3CDTF">2021-05-14T04:47:49Z</dcterms:created>
  <dcterms:modified xsi:type="dcterms:W3CDTF">2021-11-08T03:55:51Z</dcterms:modified>
</cp:coreProperties>
</file>