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72" r:id="rId3"/>
    <p:sldId id="265" r:id="rId4"/>
    <p:sldId id="271" r:id="rId5"/>
    <p:sldId id="270" r:id="rId6"/>
    <p:sldId id="263" r:id="rId7"/>
    <p:sldId id="269" r:id="rId8"/>
    <p:sldId id="279" r:id="rId9"/>
    <p:sldId id="280" r:id="rId10"/>
    <p:sldId id="273" r:id="rId11"/>
    <p:sldId id="278" r:id="rId12"/>
    <p:sldId id="276" r:id="rId13"/>
    <p:sldId id="277" r:id="rId14"/>
    <p:sldId id="274" r:id="rId15"/>
    <p:sldId id="275" r:id="rId16"/>
    <p:sldId id="281" r:id="rId17"/>
    <p:sldId id="282" r:id="rId18"/>
    <p:sldId id="283" r:id="rId19"/>
    <p:sldId id="26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79" d="100"/>
          <a:sy n="79" d="100"/>
        </p:scale>
        <p:origin x="9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2021/6/25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2021/6/25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2021/6/25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2021/6/25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2021/6/25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2021/6/25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10</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Genearator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a:t>
            </a:r>
            <a:r>
              <a:rPr kumimoji="1" lang="ja-JP" altLang="en-US" dirty="0" smtClean="0"/>
              <a:t>のファイルを</a:t>
            </a:r>
            <a:r>
              <a:rPr kumimoji="1" lang="ja-JP" altLang="en-US" dirty="0" smtClean="0"/>
              <a:t>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14</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15</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正誤判定デモ問題点</a:t>
            </a:r>
            <a:r>
              <a:rPr kumimoji="1" lang="en-US" altLang="ja-JP" dirty="0" smtClean="0"/>
              <a:t>(6/25)</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r>
              <a:rPr kumimoji="1" lang="ja-JP" altLang="en-US" dirty="0" smtClean="0"/>
              <a:t>押さなきゃいけないボタンが多い</a:t>
            </a:r>
            <a:endParaRPr kumimoji="1" lang="en-US" altLang="ja-JP" dirty="0" smtClean="0"/>
          </a:p>
          <a:p>
            <a:pPr lvl="1"/>
            <a:r>
              <a:rPr kumimoji="1" lang="ja-JP" altLang="en-US" dirty="0" smtClean="0"/>
              <a:t>関連する関数は同時に実行するようにすればいい</a:t>
            </a:r>
            <a:r>
              <a:rPr lang="ja-JP" altLang="en-US" dirty="0" smtClean="0"/>
              <a:t>、次回以降に書き換える</a:t>
            </a:r>
            <a:endParaRPr lang="en-US" altLang="ja-JP" dirty="0" smtClean="0"/>
          </a:p>
          <a:p>
            <a:pPr lvl="1"/>
            <a:endParaRPr kumimoji="1" lang="en-US" altLang="ja-JP" dirty="0"/>
          </a:p>
          <a:p>
            <a:r>
              <a:rPr kumimoji="1" lang="ja-JP" altLang="en-US" dirty="0" smtClean="0"/>
              <a:t>現在</a:t>
            </a:r>
            <a:r>
              <a:rPr kumimoji="1" lang="en-US" altLang="ja-JP" dirty="0" smtClean="0"/>
              <a:t>Python</a:t>
            </a:r>
            <a:r>
              <a:rPr lang="ja-JP" altLang="en-US" dirty="0" smtClean="0"/>
              <a:t>にしか対応させていない</a:t>
            </a:r>
            <a:endParaRPr lang="en-US" altLang="ja-JP" dirty="0" smtClean="0"/>
          </a:p>
          <a:p>
            <a:pPr lvl="1"/>
            <a:r>
              <a:rPr lang="ja-JP" altLang="en-US" dirty="0"/>
              <a:t>次回</a:t>
            </a:r>
            <a:r>
              <a:rPr lang="ja-JP" altLang="en-US" dirty="0" smtClean="0"/>
              <a:t>以降対応予定</a:t>
            </a:r>
            <a:endParaRPr lang="en-US" altLang="ja-JP" dirty="0" smtClean="0"/>
          </a:p>
          <a:p>
            <a:pPr lvl="1"/>
            <a:endParaRPr kumimoji="1" lang="en-US" altLang="ja-JP" dirty="0"/>
          </a:p>
          <a:p>
            <a:r>
              <a:rPr lang="ja-JP" altLang="en-US" dirty="0" smtClean="0"/>
              <a:t>問題文をもっと</a:t>
            </a:r>
            <a:r>
              <a:rPr lang="ja-JP" altLang="en-US" smtClean="0"/>
              <a:t>用意し</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02358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来週以降の目標</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err="1" smtClean="0"/>
              <a:t>Blockly</a:t>
            </a:r>
            <a:r>
              <a:rPr lang="ja-JP" altLang="en-US" dirty="0" smtClean="0"/>
              <a:t>によるコード生成・実行について、デモをその</a:t>
            </a:r>
            <a:r>
              <a:rPr lang="ja-JP" altLang="en-US" dirty="0"/>
              <a:t>まま</a:t>
            </a:r>
            <a:r>
              <a:rPr lang="ja-JP" altLang="en-US" dirty="0" smtClean="0"/>
              <a:t>作成し、実行した段階なので、自分の中でコードの理解が進んでいない</a:t>
            </a:r>
            <a:r>
              <a:rPr lang="ja-JP" altLang="en-US" dirty="0"/>
              <a:t>ため</a:t>
            </a:r>
            <a:r>
              <a:rPr lang="ja-JP" altLang="en-US" dirty="0" smtClean="0"/>
              <a:t>、理解を深める</a:t>
            </a:r>
            <a:endParaRPr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19</a:t>
            </a:fld>
            <a:endParaRPr kumimoji="1" lang="ja-JP" altLang="en-US" sz="2400" dirty="0"/>
          </a:p>
        </p:txBody>
      </p:sp>
    </p:spTree>
    <p:extLst>
      <p:ext uri="{BB962C8B-B14F-4D97-AF65-F5344CB8AC3E}">
        <p14:creationId xmlns:p14="http://schemas.microsoft.com/office/powerpoint/2010/main" val="3437852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Node.js</a:t>
            </a:r>
            <a:r>
              <a:rPr kumimoji="1" lang="ja-JP" altLang="en-US" dirty="0" smtClean="0"/>
              <a:t>を用いた構成について、イメージ図を</a:t>
            </a:r>
            <a:r>
              <a:rPr lang="ja-JP" altLang="en-US" dirty="0"/>
              <a:t>作成</a:t>
            </a:r>
            <a:r>
              <a:rPr lang="ja-JP" altLang="en-US" dirty="0" smtClean="0"/>
              <a:t>した</a:t>
            </a:r>
            <a:endParaRPr lang="en-US" altLang="ja-JP" dirty="0" smtClean="0"/>
          </a:p>
          <a:p>
            <a:r>
              <a:rPr kumimoji="1" lang="en-US" altLang="ja-JP" dirty="0" smtClean="0"/>
              <a:t>JavaScript</a:t>
            </a:r>
            <a:r>
              <a:rPr lang="ja-JP" altLang="en-US" dirty="0"/>
              <a:t>の</a:t>
            </a:r>
            <a:r>
              <a:rPr kumimoji="1" lang="ja-JP" altLang="en-US" dirty="0" smtClean="0"/>
              <a:t>デバッグを</a:t>
            </a:r>
            <a:r>
              <a:rPr lang="ja-JP" altLang="en-US" dirty="0" smtClean="0"/>
              <a:t>する環境を作成した</a:t>
            </a:r>
            <a:endParaRPr lang="en-US" altLang="ja-JP" dirty="0" smtClean="0"/>
          </a:p>
          <a:p>
            <a:pPr lvl="1"/>
            <a:r>
              <a:rPr kumimoji="1" lang="en-US" altLang="ja-JP" dirty="0" err="1" smtClean="0"/>
              <a:t>VSCode</a:t>
            </a:r>
            <a:r>
              <a:rPr kumimoji="1" lang="ja-JP" altLang="en-US" dirty="0" smtClean="0"/>
              <a:t>＋</a:t>
            </a:r>
            <a:r>
              <a:rPr kumimoji="1" lang="en-US" altLang="ja-JP" dirty="0" smtClean="0"/>
              <a:t>Live server</a:t>
            </a:r>
            <a:r>
              <a:rPr kumimoji="1" lang="ja-JP" altLang="en-US" dirty="0" smtClean="0"/>
              <a:t>＋</a:t>
            </a:r>
            <a:r>
              <a:rPr lang="en-US" altLang="ja-JP" dirty="0"/>
              <a:t>Debugger </a:t>
            </a:r>
            <a:r>
              <a:rPr lang="en-US" altLang="ja-JP" dirty="0" smtClean="0"/>
              <a:t>for Chrome</a:t>
            </a:r>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pic>
        <p:nvPicPr>
          <p:cNvPr id="6" name="図 5"/>
          <p:cNvPicPr>
            <a:picLocks noChangeAspect="1"/>
          </p:cNvPicPr>
          <p:nvPr/>
        </p:nvPicPr>
        <p:blipFill>
          <a:blip r:embed="rId2"/>
          <a:stretch>
            <a:fillRect/>
          </a:stretch>
        </p:blipFill>
        <p:spPr>
          <a:xfrm>
            <a:off x="1169330" y="2495902"/>
            <a:ext cx="6929652" cy="3860449"/>
          </a:xfrm>
          <a:prstGeom prst="rect">
            <a:avLst/>
          </a:prstGeom>
        </p:spPr>
      </p:pic>
      <p:sp>
        <p:nvSpPr>
          <p:cNvPr id="7" name="テキスト ボックス 6"/>
          <p:cNvSpPr txBox="1"/>
          <p:nvPr/>
        </p:nvSpPr>
        <p:spPr>
          <a:xfrm>
            <a:off x="751959" y="1980429"/>
            <a:ext cx="8392041" cy="400110"/>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5</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a:t>
            </a:r>
            <a:r>
              <a:rPr lang="ja-JP" altLang="en-US" dirty="0" smtClean="0"/>
              <a:t>変換により、学習環境を作成</a:t>
            </a:r>
            <a:endParaRPr lang="en-US" altLang="ja-JP" dirty="0" smtClean="0"/>
          </a:p>
          <a:p>
            <a:pPr marL="0" indent="0">
              <a:buNone/>
            </a:pPr>
            <a:endParaRPr lang="en-US" altLang="ja-JP" dirty="0" smtClean="0"/>
          </a:p>
          <a:p>
            <a:r>
              <a:rPr kumimoji="1" lang="ja-JP" altLang="en-US" dirty="0" smtClean="0"/>
              <a:t>穴埋め問題に</a:t>
            </a:r>
            <a:r>
              <a:rPr kumimoji="1" lang="ja-JP" altLang="en-US" dirty="0" smtClean="0"/>
              <a:t>する</a:t>
            </a:r>
            <a:r>
              <a:rPr kumimoji="1" lang="ja-JP" altLang="en-US" dirty="0" smtClean="0"/>
              <a:t>アルゴリズム</a:t>
            </a:r>
            <a:r>
              <a:rPr lang="ja-JP" altLang="en-US" dirty="0" smtClean="0"/>
              <a:t>を提案することで学習の幅を広げる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7</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16520</TotalTime>
  <Words>647</Words>
  <Application>Microsoft Office PowerPoint</Application>
  <PresentationFormat>画面に合わせる (4:3)</PresentationFormat>
  <Paragraphs>92</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今週の進捗</vt:lpstr>
      <vt:lpstr>ブロックプログラミングとは何か</vt:lpstr>
      <vt:lpstr>研究背景</vt:lpstr>
      <vt:lpstr>提案内容</vt:lpstr>
      <vt:lpstr>研究動機</vt:lpstr>
      <vt:lpstr>研究課題について</vt:lpstr>
      <vt:lpstr>Node.js</vt:lpstr>
      <vt:lpstr>システム構成図（予想図）</vt:lpstr>
      <vt:lpstr>Node_modules install</vt:lpstr>
      <vt:lpstr>Node_modules install</vt:lpstr>
      <vt:lpstr>Genearator</vt:lpstr>
      <vt:lpstr>Genearator</vt:lpstr>
      <vt:lpstr>Genearatorの実行テスト</vt:lpstr>
      <vt:lpstr>Genearatorの実行テスト</vt:lpstr>
      <vt:lpstr>正誤を判定するプログラム</vt:lpstr>
      <vt:lpstr>正誤判定デモ</vt:lpstr>
      <vt:lpstr>正誤判定デモ問題点(6/25)</vt:lpstr>
      <vt:lpstr>来週以降の目標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129</cp:revision>
  <dcterms:created xsi:type="dcterms:W3CDTF">2021-05-14T04:47:49Z</dcterms:created>
  <dcterms:modified xsi:type="dcterms:W3CDTF">2021-06-25T03:53:56Z</dcterms:modified>
</cp:coreProperties>
</file>