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8" r:id="rId3"/>
    <p:sldId id="259" r:id="rId4"/>
    <p:sldId id="260" r:id="rId5"/>
    <p:sldId id="262" r:id="rId6"/>
    <p:sldId id="264" r:id="rId7"/>
    <p:sldId id="265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02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67E54-457A-4659-9A87-622C11110224}" type="datetimeFigureOut">
              <a:rPr kumimoji="1" lang="ja-JP" altLang="en-US" smtClean="0"/>
              <a:t>2021/5/7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A43D1-8C5F-4BB5-96AD-6A66B58819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7889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67E54-457A-4659-9A87-622C11110224}" type="datetimeFigureOut">
              <a:rPr kumimoji="1" lang="ja-JP" altLang="en-US" smtClean="0"/>
              <a:t>2021/5/7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A43D1-8C5F-4BB5-96AD-6A66B58819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2460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67E54-457A-4659-9A87-622C11110224}" type="datetimeFigureOut">
              <a:rPr kumimoji="1" lang="ja-JP" altLang="en-US" smtClean="0"/>
              <a:t>2021/5/7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A43D1-8C5F-4BB5-96AD-6A66B58819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8484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67E54-457A-4659-9A87-622C11110224}" type="datetimeFigureOut">
              <a:rPr kumimoji="1" lang="ja-JP" altLang="en-US" smtClean="0"/>
              <a:t>2021/5/7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A43D1-8C5F-4BB5-96AD-6A66B58819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8507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67E54-457A-4659-9A87-622C11110224}" type="datetimeFigureOut">
              <a:rPr kumimoji="1" lang="ja-JP" altLang="en-US" smtClean="0"/>
              <a:t>2021/5/7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A43D1-8C5F-4BB5-96AD-6A66B58819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1544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67E54-457A-4659-9A87-622C11110224}" type="datetimeFigureOut">
              <a:rPr kumimoji="1" lang="ja-JP" altLang="en-US" smtClean="0"/>
              <a:t>2021/5/7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A43D1-8C5F-4BB5-96AD-6A66B58819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2698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67E54-457A-4659-9A87-622C11110224}" type="datetimeFigureOut">
              <a:rPr kumimoji="1" lang="ja-JP" altLang="en-US" smtClean="0"/>
              <a:t>2021/5/7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A43D1-8C5F-4BB5-96AD-6A66B58819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9280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67E54-457A-4659-9A87-622C11110224}" type="datetimeFigureOut">
              <a:rPr kumimoji="1" lang="ja-JP" altLang="en-US" smtClean="0"/>
              <a:t>2021/5/7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A43D1-8C5F-4BB5-96AD-6A66B58819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515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67E54-457A-4659-9A87-622C11110224}" type="datetimeFigureOut">
              <a:rPr kumimoji="1" lang="ja-JP" altLang="en-US" smtClean="0"/>
              <a:t>2021/5/7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A43D1-8C5F-4BB5-96AD-6A66B58819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624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67E54-457A-4659-9A87-622C11110224}" type="datetimeFigureOut">
              <a:rPr kumimoji="1" lang="ja-JP" altLang="en-US" smtClean="0"/>
              <a:t>2021/5/7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A43D1-8C5F-4BB5-96AD-6A66B58819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7003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67E54-457A-4659-9A87-622C11110224}" type="datetimeFigureOut">
              <a:rPr kumimoji="1" lang="ja-JP" altLang="en-US" smtClean="0"/>
              <a:t>2021/5/7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A43D1-8C5F-4BB5-96AD-6A66B58819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2979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A67E54-457A-4659-9A87-622C11110224}" type="datetimeFigureOut">
              <a:rPr kumimoji="1" lang="ja-JP" altLang="en-US" smtClean="0"/>
              <a:t>2021/5/7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A43D1-8C5F-4BB5-96AD-6A66B58819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8257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blocklycodelabs.dev/codelabs/getting-started/index.html?index=..%2F..index#0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015551" y="2481933"/>
            <a:ext cx="6858000" cy="1790700"/>
          </a:xfrm>
        </p:spPr>
        <p:txBody>
          <a:bodyPr>
            <a:normAutofit fontScale="90000"/>
          </a:bodyPr>
          <a:lstStyle/>
          <a:p>
            <a:r>
              <a:rPr lang="ja-JP" altLang="en-US" dirty="0" smtClean="0"/>
              <a:t>ブロックプログラミングを用いたプログラムの論理的思考・コーディングを身に着けるための研究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015551" y="4382698"/>
            <a:ext cx="6858000" cy="1241823"/>
          </a:xfrm>
        </p:spPr>
        <p:txBody>
          <a:bodyPr/>
          <a:lstStyle/>
          <a:p>
            <a:r>
              <a:rPr kumimoji="1" lang="ja-JP" altLang="en-US" dirty="0" smtClean="0"/>
              <a:t>学籍番号：</a:t>
            </a:r>
            <a:r>
              <a:rPr kumimoji="1" lang="en-US" altLang="ja-JP" dirty="0" smtClean="0"/>
              <a:t>1821121</a:t>
            </a:r>
          </a:p>
          <a:p>
            <a:r>
              <a:rPr lang="ja-JP" altLang="en-US" dirty="0" smtClean="0"/>
              <a:t>氏名：島岡慎也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22724-7A88-4190-89E1-23935288E045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851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4/30 ~ 5/7</a:t>
            </a:r>
            <a:r>
              <a:rPr kumimoji="1" lang="ja-JP" altLang="en-US" dirty="0" smtClean="0"/>
              <a:t>進捗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公式に用意された</a:t>
            </a:r>
            <a:r>
              <a:rPr lang="en-US" altLang="ja-JP" dirty="0" err="1" smtClean="0"/>
              <a:t>Blockly</a:t>
            </a:r>
            <a:r>
              <a:rPr lang="ja-JP" altLang="en-US" dirty="0" smtClean="0"/>
              <a:t>入門のアプリケーションを利用し、</a:t>
            </a:r>
            <a:r>
              <a:rPr lang="en-US" altLang="ja-JP" dirty="0" err="1" smtClean="0"/>
              <a:t>Blockly</a:t>
            </a:r>
            <a:r>
              <a:rPr lang="ja-JP" altLang="en-US" dirty="0" smtClean="0"/>
              <a:t>に触れた</a:t>
            </a:r>
            <a:endParaRPr lang="en-US" altLang="ja-JP" dirty="0" smtClean="0"/>
          </a:p>
          <a:p>
            <a:r>
              <a:rPr lang="en-US" altLang="ja-JP" dirty="0" err="1" smtClean="0"/>
              <a:t>Javascript</a:t>
            </a:r>
            <a:r>
              <a:rPr lang="ja-JP" altLang="en-US" dirty="0" smtClean="0"/>
              <a:t>についての勉強を進め</a:t>
            </a:r>
            <a:r>
              <a:rPr lang="ja-JP" altLang="en-US" dirty="0"/>
              <a:t>た</a:t>
            </a:r>
            <a:endParaRPr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19917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Blockly</a:t>
            </a:r>
            <a:r>
              <a:rPr kumimoji="1" lang="ja-JP" altLang="en-US" dirty="0" smtClean="0"/>
              <a:t>入門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>
                <a:hlinkClick r:id="rId2"/>
              </a:rPr>
              <a:t>https://blocklycodelabs.dev/codelabs/getting-started/index.html?index=..%2F..</a:t>
            </a:r>
            <a:r>
              <a:rPr lang="en-US" altLang="ja-JP" dirty="0" smtClean="0">
                <a:hlinkClick r:id="rId2"/>
              </a:rPr>
              <a:t>index#0</a:t>
            </a:r>
            <a:endParaRPr lang="en-US" altLang="ja-JP" dirty="0" smtClean="0"/>
          </a:p>
          <a:p>
            <a:endParaRPr kumimoji="1" lang="en-US" altLang="ja-JP" dirty="0" smtClean="0"/>
          </a:p>
          <a:p>
            <a:r>
              <a:rPr lang="ja-JP" altLang="en-US" dirty="0" smtClean="0"/>
              <a:t>上記より利用できる</a:t>
            </a:r>
            <a:r>
              <a:rPr lang="en-US" altLang="ja-JP" dirty="0" err="1" smtClean="0"/>
              <a:t>Blockly</a:t>
            </a:r>
            <a:r>
              <a:rPr lang="ja-JP" altLang="en-US" dirty="0" smtClean="0"/>
              <a:t>入門の内容</a:t>
            </a:r>
            <a:r>
              <a:rPr lang="ja-JP" altLang="en-US" dirty="0"/>
              <a:t>を</a:t>
            </a:r>
            <a:r>
              <a:rPr lang="ja-JP" altLang="en-US" dirty="0" smtClean="0"/>
              <a:t>実際に作成した</a:t>
            </a:r>
            <a:endParaRPr lang="en-US" altLang="ja-JP" dirty="0" smtClean="0"/>
          </a:p>
          <a:p>
            <a:pPr lvl="1"/>
            <a:r>
              <a:rPr kumimoji="1" lang="en-US" altLang="ja-JP" dirty="0" err="1" smtClean="0"/>
              <a:t>Blockly</a:t>
            </a:r>
            <a:r>
              <a:rPr kumimoji="1" lang="ja-JP" altLang="en-US" dirty="0" smtClean="0"/>
              <a:t>のブロックの作成</a:t>
            </a:r>
            <a:endParaRPr kumimoji="1" lang="en-US" altLang="ja-JP" dirty="0" smtClean="0"/>
          </a:p>
          <a:p>
            <a:pPr lvl="1"/>
            <a:r>
              <a:rPr lang="en-US" altLang="ja-JP" dirty="0" err="1" smtClean="0"/>
              <a:t>Blockly</a:t>
            </a:r>
            <a:r>
              <a:rPr lang="ja-JP" altLang="en-US" dirty="0" smtClean="0"/>
              <a:t>のブロックに命令を作成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命令通りに動くことの確認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228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Blockly</a:t>
            </a:r>
            <a:r>
              <a:rPr kumimoji="1" lang="ja-JP" altLang="en-US" dirty="0" smtClean="0"/>
              <a:t>入門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945" y="2125272"/>
            <a:ext cx="2576563" cy="3303191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9587" y="2125272"/>
            <a:ext cx="2419984" cy="3303191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1276351" y="5524505"/>
            <a:ext cx="4622800" cy="300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351" dirty="0" err="1"/>
              <a:t>Blockly</a:t>
            </a:r>
            <a:r>
              <a:rPr lang="ja-JP" altLang="en-US" sz="1351" dirty="0"/>
              <a:t>で作成したアプリケーションの図</a:t>
            </a:r>
            <a:endParaRPr lang="ja-JP" altLang="en-US" sz="1351" dirty="0"/>
          </a:p>
        </p:txBody>
      </p:sp>
    </p:spTree>
    <p:extLst>
      <p:ext uri="{BB962C8B-B14F-4D97-AF65-F5344CB8AC3E}">
        <p14:creationId xmlns:p14="http://schemas.microsoft.com/office/powerpoint/2010/main" val="280721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Blockly</a:t>
            </a:r>
            <a:r>
              <a:rPr kumimoji="1" lang="ja-JP" altLang="en-US" dirty="0" smtClean="0"/>
              <a:t>入門</a:t>
            </a:r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323734"/>
              </p:ext>
            </p:extLst>
          </p:nvPr>
        </p:nvGraphicFramePr>
        <p:xfrm>
          <a:off x="1524000" y="1397000"/>
          <a:ext cx="6096000" cy="448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6822459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800" kern="1200" dirty="0" smtClean="0">
                          <a:effectLst/>
                        </a:rPr>
                        <a:t/>
                      </a:r>
                      <a:br>
                        <a:rPr kumimoji="1" lang="en-US" altLang="ja-JP" sz="1800" kern="1200" dirty="0" smtClean="0">
                          <a:effectLst/>
                        </a:rPr>
                      </a:br>
                      <a:r>
                        <a:rPr kumimoji="1" lang="en-US" altLang="ja-JP" sz="1800" kern="1200" dirty="0" smtClean="0">
                          <a:effectLst/>
                        </a:rPr>
                        <a:t>    &lt;div class="</a:t>
                      </a:r>
                      <a:r>
                        <a:rPr kumimoji="1" lang="en-US" altLang="ja-JP" sz="1800" kern="1200" dirty="0" err="1" smtClean="0">
                          <a:effectLst/>
                        </a:rPr>
                        <a:t>blockly</a:t>
                      </a:r>
                      <a:r>
                        <a:rPr kumimoji="1" lang="en-US" altLang="ja-JP" sz="1800" kern="1200" dirty="0" smtClean="0">
                          <a:effectLst/>
                        </a:rPr>
                        <a:t>-editor"&gt;</a:t>
                      </a:r>
                    </a:p>
                    <a:p>
                      <a:r>
                        <a:rPr kumimoji="1" lang="en-US" altLang="ja-JP" sz="1800" kern="1200" dirty="0" smtClean="0">
                          <a:effectLst/>
                        </a:rPr>
                        <a:t>      &lt;div id="</a:t>
                      </a:r>
                      <a:r>
                        <a:rPr kumimoji="1" lang="en-US" altLang="ja-JP" sz="1800" kern="1200" dirty="0" err="1" smtClean="0">
                          <a:effectLst/>
                        </a:rPr>
                        <a:t>blocklyDiv</a:t>
                      </a:r>
                      <a:r>
                        <a:rPr kumimoji="1" lang="en-US" altLang="ja-JP" sz="1800" kern="1200" dirty="0" smtClean="0">
                          <a:effectLst/>
                        </a:rPr>
                        <a:t>" style="height: 480px; width: 400px;"&gt;&lt;/div&gt;</a:t>
                      </a:r>
                    </a:p>
                    <a:p>
                      <a:r>
                        <a:rPr kumimoji="1" lang="en-US" altLang="ja-JP" sz="1800" kern="1200" dirty="0" smtClean="0">
                          <a:effectLst/>
                        </a:rPr>
                        <a:t>      &lt;xml id="toolbox" style="display: none"&gt;</a:t>
                      </a:r>
                    </a:p>
                    <a:p>
                      <a:r>
                        <a:rPr kumimoji="1" lang="en-US" altLang="ja-JP" sz="1800" kern="1200" dirty="0" smtClean="0">
                          <a:effectLst/>
                        </a:rPr>
                        <a:t>        &lt;block type="</a:t>
                      </a:r>
                      <a:r>
                        <a:rPr kumimoji="1" lang="en-US" altLang="ja-JP" sz="1800" kern="1200" dirty="0" err="1" smtClean="0">
                          <a:effectLst/>
                        </a:rPr>
                        <a:t>controls_repeat_ext</a:t>
                      </a:r>
                      <a:r>
                        <a:rPr kumimoji="1" lang="en-US" altLang="ja-JP" sz="1800" kern="1200" dirty="0" smtClean="0">
                          <a:effectLst/>
                        </a:rPr>
                        <a:t>"&gt;</a:t>
                      </a:r>
                    </a:p>
                    <a:p>
                      <a:r>
                        <a:rPr kumimoji="1" lang="en-US" altLang="ja-JP" sz="1800" kern="1200" dirty="0" smtClean="0">
                          <a:effectLst/>
                        </a:rPr>
                        <a:t>            &lt;value name="TIMES"&gt;</a:t>
                      </a:r>
                    </a:p>
                    <a:p>
                      <a:r>
                        <a:rPr kumimoji="1" lang="en-US" altLang="ja-JP" sz="1800" kern="1200" dirty="0" smtClean="0">
                          <a:effectLst/>
                        </a:rPr>
                        <a:t>              &lt;shadow type="</a:t>
                      </a:r>
                      <a:r>
                        <a:rPr kumimoji="1" lang="en-US" altLang="ja-JP" sz="1800" kern="1200" dirty="0" err="1" smtClean="0">
                          <a:effectLst/>
                        </a:rPr>
                        <a:t>math_number</a:t>
                      </a:r>
                      <a:r>
                        <a:rPr kumimoji="1" lang="en-US" altLang="ja-JP" sz="1800" kern="1200" dirty="0" smtClean="0">
                          <a:effectLst/>
                        </a:rPr>
                        <a:t>"&gt;</a:t>
                      </a:r>
                    </a:p>
                    <a:p>
                      <a:r>
                        <a:rPr kumimoji="1" lang="en-US" altLang="ja-JP" sz="1800" kern="1200" dirty="0" smtClean="0">
                          <a:effectLst/>
                        </a:rPr>
                        <a:t>                &lt;field name="NUM"&gt;5&lt;/field&gt;</a:t>
                      </a:r>
                    </a:p>
                    <a:p>
                      <a:r>
                        <a:rPr kumimoji="1" lang="en-US" altLang="ja-JP" sz="1800" kern="1200" dirty="0" smtClean="0">
                          <a:effectLst/>
                        </a:rPr>
                        <a:t>              &lt;/shadow&gt;</a:t>
                      </a:r>
                    </a:p>
                    <a:p>
                      <a:r>
                        <a:rPr kumimoji="1" lang="en-US" altLang="ja-JP" sz="1800" kern="1200" dirty="0" smtClean="0">
                          <a:effectLst/>
                        </a:rPr>
                        <a:t>            &lt;/value&gt;</a:t>
                      </a:r>
                    </a:p>
                    <a:p>
                      <a:r>
                        <a:rPr kumimoji="1" lang="en-US" altLang="ja-JP" sz="1800" kern="1200" dirty="0" smtClean="0">
                          <a:effectLst/>
                        </a:rPr>
                        <a:t>        &lt;/block&gt;</a:t>
                      </a:r>
                    </a:p>
                    <a:p>
                      <a:r>
                        <a:rPr kumimoji="1" lang="en-US" altLang="ja-JP" sz="1800" kern="1200" dirty="0" smtClean="0">
                          <a:effectLst/>
                        </a:rPr>
                        <a:t>        &lt;block type="</a:t>
                      </a:r>
                      <a:r>
                        <a:rPr kumimoji="1" lang="en-US" altLang="ja-JP" sz="1800" kern="1200" dirty="0" err="1" smtClean="0">
                          <a:effectLst/>
                        </a:rPr>
                        <a:t>play_sound</a:t>
                      </a:r>
                      <a:r>
                        <a:rPr kumimoji="1" lang="en-US" altLang="ja-JP" sz="1800" kern="1200" dirty="0" smtClean="0">
                          <a:effectLst/>
                        </a:rPr>
                        <a:t>"&gt;&lt;/block&gt;</a:t>
                      </a:r>
                    </a:p>
                    <a:p>
                      <a:r>
                        <a:rPr kumimoji="1" lang="en-US" altLang="ja-JP" sz="1800" kern="1200" dirty="0" smtClean="0">
                          <a:effectLst/>
                        </a:rPr>
                        <a:t>      &lt;/xml&gt;</a:t>
                      </a:r>
                    </a:p>
                    <a:p>
                      <a:r>
                        <a:rPr kumimoji="1" lang="en-US" altLang="ja-JP" sz="1800" kern="1200" dirty="0" smtClean="0">
                          <a:effectLst/>
                        </a:rPr>
                        <a:t>    &lt;/div&gt;</a:t>
                      </a:r>
                    </a:p>
                    <a:p>
                      <a:endParaRPr kumimoji="1" lang="en-US" altLang="ja-JP" sz="1800" kern="1200" dirty="0" smtClean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5421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979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Blockly</a:t>
            </a:r>
            <a:r>
              <a:rPr kumimoji="1" lang="ja-JP" altLang="en-US" dirty="0" smtClean="0"/>
              <a:t>入門</a:t>
            </a:r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2760779"/>
              </p:ext>
            </p:extLst>
          </p:nvPr>
        </p:nvGraphicFramePr>
        <p:xfrm>
          <a:off x="1413933" y="1820333"/>
          <a:ext cx="6096000" cy="118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6822459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  <a:r>
                        <a:rPr kumimoji="1" lang="en-US" altLang="ja-JP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Blockly.inject</a:t>
                      </a:r>
                      <a:r>
                        <a:rPr kumimoji="1" lang="en-US" altLang="ja-JP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('</a:t>
                      </a:r>
                      <a:r>
                        <a:rPr kumimoji="1" lang="en-US" altLang="ja-JP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blocklyDiv</a:t>
                      </a:r>
                      <a:r>
                        <a:rPr kumimoji="1" lang="en-US" altLang="ja-JP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',{</a:t>
                      </a:r>
                    </a:p>
                    <a:p>
                      <a:r>
                        <a:rPr kumimoji="1" lang="en-US" altLang="ja-JP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toolbox: </a:t>
                      </a:r>
                      <a:r>
                        <a:rPr kumimoji="1" lang="en-US" altLang="ja-JP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document.getElementById</a:t>
                      </a:r>
                      <a:r>
                        <a:rPr kumimoji="1" lang="en-US" altLang="ja-JP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('toolbox'),</a:t>
                      </a:r>
                    </a:p>
                    <a:p>
                      <a:r>
                        <a:rPr kumimoji="1" lang="en-US" altLang="ja-JP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scrollbars: false</a:t>
                      </a:r>
                    </a:p>
                    <a:p>
                      <a:r>
                        <a:rPr kumimoji="1" lang="en-US" altLang="ja-JP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});</a:t>
                      </a:r>
                      <a:endParaRPr kumimoji="1" lang="en-US" altLang="ja-JP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5421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493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Blockly</a:t>
            </a:r>
            <a:r>
              <a:rPr kumimoji="1" lang="ja-JP" altLang="en-US" dirty="0" smtClean="0"/>
              <a:t>入門</a:t>
            </a:r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5314841"/>
              </p:ext>
            </p:extLst>
          </p:nvPr>
        </p:nvGraphicFramePr>
        <p:xfrm>
          <a:off x="1524000" y="1397000"/>
          <a:ext cx="6096000" cy="7498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6822459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Blockly.defineBlocksWithJsonArray</a:t>
                      </a:r>
                      <a:r>
                        <a:rPr kumimoji="1" lang="en-US" altLang="ja-JP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([</a:t>
                      </a:r>
                    </a:p>
                    <a:p>
                      <a:r>
                        <a:rPr kumimoji="1" lang="en-US" altLang="ja-JP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{</a:t>
                      </a:r>
                    </a:p>
                    <a:p>
                      <a:r>
                        <a:rPr kumimoji="1" lang="en-US" altLang="ja-JP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"type": "</a:t>
                      </a:r>
                      <a:r>
                        <a:rPr kumimoji="1" lang="en-US" altLang="ja-JP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play_sound</a:t>
                      </a:r>
                      <a:r>
                        <a:rPr kumimoji="1" lang="en-US" altLang="ja-JP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",</a:t>
                      </a:r>
                    </a:p>
                    <a:p>
                      <a:r>
                        <a:rPr kumimoji="1" lang="en-US" altLang="ja-JP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"message0": "play %1",</a:t>
                      </a:r>
                    </a:p>
                    <a:p>
                      <a:r>
                        <a:rPr kumimoji="1" lang="en-US" altLang="ja-JP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"args0": [</a:t>
                      </a:r>
                    </a:p>
                    <a:p>
                      <a:r>
                        <a:rPr kumimoji="1" lang="en-US" altLang="ja-JP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  {</a:t>
                      </a:r>
                    </a:p>
                    <a:p>
                      <a:r>
                        <a:rPr kumimoji="1" lang="en-US" altLang="ja-JP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      "type": "</a:t>
                      </a:r>
                      <a:r>
                        <a:rPr kumimoji="1" lang="en-US" altLang="ja-JP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field_dropdown</a:t>
                      </a:r>
                      <a:r>
                        <a:rPr kumimoji="1" lang="en-US" altLang="ja-JP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",</a:t>
                      </a:r>
                    </a:p>
                    <a:p>
                      <a:r>
                        <a:rPr kumimoji="1" lang="en-US" altLang="ja-JP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      "name": "VALUE",</a:t>
                      </a:r>
                    </a:p>
                    <a:p>
                      <a:r>
                        <a:rPr kumimoji="1" lang="en-US" altLang="ja-JP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      "options": [</a:t>
                      </a:r>
                    </a:p>
                    <a:p>
                      <a:r>
                        <a:rPr kumimoji="1" lang="en-US" altLang="ja-JP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          ["C4", "sounds/c4.m4a"],</a:t>
                      </a:r>
                    </a:p>
                    <a:p>
                      <a:r>
                        <a:rPr kumimoji="1" lang="en-US" altLang="ja-JP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          ["D4", "sounds/d4.m4a"],</a:t>
                      </a:r>
                    </a:p>
                    <a:p>
                      <a:r>
                        <a:rPr kumimoji="1" lang="en-US" altLang="ja-JP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          ["E4", "sounds/e4.m4a"],</a:t>
                      </a:r>
                    </a:p>
                    <a:p>
                      <a:r>
                        <a:rPr kumimoji="1" lang="en-US" altLang="ja-JP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          ["F4", "sounds/f4.m4a"],</a:t>
                      </a:r>
                    </a:p>
                    <a:p>
                      <a:r>
                        <a:rPr kumimoji="1" lang="en-US" altLang="ja-JP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          ["G4", "sounds/g4.m4a"]</a:t>
                      </a:r>
                    </a:p>
                    <a:p>
                      <a:r>
                        <a:rPr kumimoji="1" lang="en-US" altLang="ja-JP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      ]</a:t>
                      </a:r>
                    </a:p>
                    <a:p>
                      <a:r>
                        <a:rPr kumimoji="1" lang="en-US" altLang="ja-JP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  }</a:t>
                      </a:r>
                    </a:p>
                    <a:p>
                      <a:r>
                        <a:rPr kumimoji="1" lang="en-US" altLang="ja-JP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],</a:t>
                      </a:r>
                    </a:p>
                    <a:p>
                      <a:r>
                        <a:rPr kumimoji="1" lang="en-US" altLang="ja-JP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"</a:t>
                      </a:r>
                      <a:r>
                        <a:rPr kumimoji="1" lang="en-US" altLang="ja-JP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previousStatement</a:t>
                      </a:r>
                      <a:r>
                        <a:rPr kumimoji="1" lang="en-US" altLang="ja-JP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 null,</a:t>
                      </a:r>
                    </a:p>
                    <a:p>
                      <a:r>
                        <a:rPr kumimoji="1" lang="en-US" altLang="ja-JP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"</a:t>
                      </a:r>
                      <a:r>
                        <a:rPr kumimoji="1" lang="en-US" altLang="ja-JP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nextStatement</a:t>
                      </a:r>
                      <a:r>
                        <a:rPr kumimoji="1" lang="en-US" altLang="ja-JP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 null,</a:t>
                      </a:r>
                    </a:p>
                    <a:p>
                      <a:r>
                        <a:rPr kumimoji="1" lang="en-US" altLang="ja-JP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"</a:t>
                      </a:r>
                      <a:r>
                        <a:rPr kumimoji="1" lang="en-US" altLang="ja-JP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colour</a:t>
                      </a:r>
                      <a:r>
                        <a:rPr kumimoji="1" lang="en-US" altLang="ja-JP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 355</a:t>
                      </a:r>
                    </a:p>
                    <a:p>
                      <a:r>
                        <a:rPr kumimoji="1" lang="en-US" altLang="ja-JP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r>
                        <a:rPr kumimoji="1" lang="en-US" altLang="ja-JP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]);</a:t>
                      </a:r>
                    </a:p>
                    <a:p>
                      <a:r>
                        <a:rPr kumimoji="1" lang="en-US" altLang="ja-JP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kumimoji="1" lang="en-US" altLang="ja-JP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1" lang="en-US" altLang="ja-JP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Blockly.JavaScript</a:t>
                      </a:r>
                      <a:r>
                        <a:rPr kumimoji="1" lang="en-US" altLang="ja-JP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['</a:t>
                      </a:r>
                      <a:r>
                        <a:rPr kumimoji="1" lang="en-US" altLang="ja-JP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play_sound</a:t>
                      </a:r>
                      <a:r>
                        <a:rPr kumimoji="1" lang="en-US" altLang="ja-JP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'] = function(block){</a:t>
                      </a:r>
                    </a:p>
                    <a:p>
                      <a:r>
                        <a:rPr kumimoji="1" lang="en-US" altLang="ja-JP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let value = '\'' + </a:t>
                      </a:r>
                      <a:r>
                        <a:rPr kumimoji="1" lang="en-US" altLang="ja-JP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block.getFieldValue</a:t>
                      </a:r>
                      <a:r>
                        <a:rPr kumimoji="1" lang="en-US" altLang="ja-JP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('VALUE') + '\'';</a:t>
                      </a:r>
                    </a:p>
                    <a:p>
                      <a:r>
                        <a:rPr kumimoji="1" lang="en-US" altLang="ja-JP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return '</a:t>
                      </a:r>
                      <a:r>
                        <a:rPr kumimoji="1" lang="en-US" altLang="ja-JP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MusicMaker.queueSound</a:t>
                      </a:r>
                      <a:r>
                        <a:rPr kumimoji="1" lang="en-US" altLang="ja-JP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(' + value + ');\n';</a:t>
                      </a:r>
                    </a:p>
                    <a:p>
                      <a:r>
                        <a:rPr kumimoji="1" lang="en-US" altLang="ja-JP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  <a:endParaRPr kumimoji="1" lang="en-US" altLang="ja-JP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5421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4625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今週の進捗と来週以降</a:t>
            </a:r>
            <a:r>
              <a:rPr lang="ja-JP" altLang="en-US" smtClean="0"/>
              <a:t>の目標まとめ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ja-JP" altLang="en-US" dirty="0" smtClean="0"/>
              <a:t>できたこと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Blockly</a:t>
            </a:r>
            <a:r>
              <a:rPr lang="ja-JP" altLang="en-US" dirty="0" smtClean="0"/>
              <a:t>に命令ブロックを用意する</a:t>
            </a:r>
            <a:endParaRPr lang="en-US" altLang="ja-JP" dirty="0"/>
          </a:p>
          <a:p>
            <a:r>
              <a:rPr lang="ja-JP" altLang="en-US" dirty="0" smtClean="0"/>
              <a:t>今後したいこと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Blockly</a:t>
            </a:r>
            <a:r>
              <a:rPr lang="ja-JP" altLang="en-US" dirty="0" smtClean="0"/>
              <a:t>の命令ブロックをオリジナルでも作れるようにする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Blockly</a:t>
            </a:r>
            <a:r>
              <a:rPr lang="ja-JP" altLang="en-US" dirty="0" smtClean="0"/>
              <a:t>の命令ブロックの画像作成について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ブロックプログラムから高級言語への変換</a:t>
            </a:r>
            <a:endParaRPr lang="en-US" altLang="ja-JP" dirty="0" smtClean="0"/>
          </a:p>
          <a:p>
            <a:pPr lvl="1"/>
            <a:endParaRPr lang="en-US" altLang="ja-JP" dirty="0"/>
          </a:p>
          <a:p>
            <a:r>
              <a:rPr lang="en-US" altLang="ja-JP" dirty="0" err="1"/>
              <a:t>Blockly</a:t>
            </a:r>
            <a:r>
              <a:rPr lang="ja-JP" altLang="en-US" dirty="0"/>
              <a:t>についてより情報を集める</a:t>
            </a:r>
            <a:endParaRPr lang="en-US" altLang="ja-JP" dirty="0"/>
          </a:p>
          <a:p>
            <a:endParaRPr kumimoji="1" lang="en-US" altLang="ja-JP" dirty="0" smtClean="0"/>
          </a:p>
          <a:p>
            <a:r>
              <a:rPr lang="en-US" altLang="ja-JP" dirty="0" err="1" smtClean="0"/>
              <a:t>Javascript</a:t>
            </a:r>
            <a:r>
              <a:rPr lang="ja-JP" altLang="en-US" dirty="0" smtClean="0"/>
              <a:t>の勉強を</a:t>
            </a:r>
            <a:r>
              <a:rPr lang="ja-JP" altLang="en-US" dirty="0" smtClean="0"/>
              <a:t>進める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kumimoji="1" lang="en-US" altLang="ja-JP" smtClean="0"/>
              <a:t>PHP</a:t>
            </a:r>
            <a:r>
              <a:rPr kumimoji="1" lang="ja-JP" altLang="en-US" smtClean="0"/>
              <a:t>など</a:t>
            </a:r>
            <a:r>
              <a:rPr kumimoji="1" lang="ja-JP" altLang="en-US" dirty="0" smtClean="0"/>
              <a:t>を実行する際はサーバ再度で一度実行して結果を返す（？）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7685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</TotalTime>
  <Words>838</Words>
  <Application>Microsoft Office PowerPoint</Application>
  <PresentationFormat>画面に合わせる (4:3)</PresentationFormat>
  <Paragraphs>75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4" baseType="lpstr">
      <vt:lpstr>游ゴシック</vt:lpstr>
      <vt:lpstr>游ゴシック Light</vt:lpstr>
      <vt:lpstr>Arial</vt:lpstr>
      <vt:lpstr>Calibri</vt:lpstr>
      <vt:lpstr>Calibri Light</vt:lpstr>
      <vt:lpstr>Office テーマ</vt:lpstr>
      <vt:lpstr>ブロックプログラミングを用いたプログラムの論理的思考・コーディングを身に着けるための研究</vt:lpstr>
      <vt:lpstr>4/30 ~ 5/7進捗</vt:lpstr>
      <vt:lpstr>Blockly入門</vt:lpstr>
      <vt:lpstr>Blockly入門</vt:lpstr>
      <vt:lpstr>Blockly入門</vt:lpstr>
      <vt:lpstr>Blockly入門</vt:lpstr>
      <vt:lpstr>Blockly入門</vt:lpstr>
      <vt:lpstr>今週の進捗と来週以降の目標まとめ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ブロックプログラミングを用いたプログラムの論理的思考・コーディングを身に着けるための研究</dc:title>
  <dc:creator>s1821121</dc:creator>
  <cp:lastModifiedBy>s1821121</cp:lastModifiedBy>
  <cp:revision>9</cp:revision>
  <dcterms:created xsi:type="dcterms:W3CDTF">2021-05-07T02:52:03Z</dcterms:created>
  <dcterms:modified xsi:type="dcterms:W3CDTF">2021-05-07T05:14:28Z</dcterms:modified>
</cp:coreProperties>
</file>