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65" r:id="rId3"/>
    <p:sldId id="271" r:id="rId4"/>
    <p:sldId id="270" r:id="rId5"/>
    <p:sldId id="263" r:id="rId6"/>
    <p:sldId id="269" r:id="rId7"/>
    <p:sldId id="302" r:id="rId8"/>
    <p:sldId id="311" r:id="rId9"/>
    <p:sldId id="310" r:id="rId10"/>
    <p:sldId id="279" r:id="rId11"/>
    <p:sldId id="280" r:id="rId12"/>
    <p:sldId id="288" r:id="rId13"/>
    <p:sldId id="273" r:id="rId14"/>
    <p:sldId id="278" r:id="rId15"/>
    <p:sldId id="276" r:id="rId16"/>
    <p:sldId id="285" r:id="rId17"/>
    <p:sldId id="286" r:id="rId18"/>
    <p:sldId id="277" r:id="rId19"/>
    <p:sldId id="274" r:id="rId20"/>
    <p:sldId id="275" r:id="rId21"/>
    <p:sldId id="281" r:id="rId22"/>
    <p:sldId id="282" r:id="rId23"/>
    <p:sldId id="290" r:id="rId24"/>
    <p:sldId id="272" r:id="rId25"/>
    <p:sldId id="292" r:id="rId26"/>
    <p:sldId id="293" r:id="rId27"/>
    <p:sldId id="294" r:id="rId28"/>
    <p:sldId id="295" r:id="rId29"/>
    <p:sldId id="303" r:id="rId30"/>
    <p:sldId id="304" r:id="rId31"/>
    <p:sldId id="306" r:id="rId32"/>
    <p:sldId id="307" r:id="rId33"/>
    <p:sldId id="308" r:id="rId34"/>
    <p:sldId id="309" r:id="rId35"/>
    <p:sldId id="30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2110" autoAdjust="0"/>
  </p:normalViewPr>
  <p:slideViewPr>
    <p:cSldViewPr snapToGrid="0">
      <p:cViewPr varScale="1">
        <p:scale>
          <a:sx n="79" d="100"/>
          <a:sy n="79" d="100"/>
        </p:scale>
        <p:origin x="800" y="72"/>
      </p:cViewPr>
      <p:guideLst/>
    </p:cSldViewPr>
  </p:slideViewPr>
  <p:notesTextViewPr>
    <p:cViewPr>
      <p:scale>
        <a:sx n="1" d="1"/>
        <a:sy n="1" d="1"/>
      </p:scale>
      <p:origin x="0" y="0"/>
    </p:cViewPr>
  </p:notesTextViewPr>
  <p:sorterViewPr>
    <p:cViewPr>
      <p:scale>
        <a:sx n="100" d="100"/>
        <a:sy n="100" d="100"/>
      </p:scale>
      <p:origin x="0" y="-7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2021/10/18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問題を解くだけではユーザの学習が定着しない</a:t>
            </a:r>
            <a:endParaRPr kumimoji="1" lang="en-US" altLang="ja-JP" dirty="0" smtClean="0"/>
          </a:p>
          <a:p>
            <a:r>
              <a:rPr kumimoji="1" lang="ja-JP" altLang="en-US" dirty="0" smtClean="0"/>
              <a:t>問題の中でも、自分が間違うような箇所はどういったところなのかプロファイル</a:t>
            </a:r>
            <a:endParaRPr kumimoji="1" lang="en-US" altLang="ja-JP" dirty="0" smtClean="0"/>
          </a:p>
          <a:p>
            <a:endParaRPr kumimoji="1" lang="en-US" altLang="ja-JP" dirty="0" smtClean="0"/>
          </a:p>
          <a:p>
            <a:r>
              <a:rPr kumimoji="1" lang="ja-JP" altLang="en-US" dirty="0" smtClean="0"/>
              <a:t>正答率</a:t>
            </a:r>
            <a:endParaRPr kumimoji="1" lang="en-US" altLang="ja-JP" dirty="0" smtClean="0"/>
          </a:p>
          <a:p>
            <a:endParaRPr kumimoji="1" lang="en-US" altLang="ja-JP" dirty="0" smtClean="0"/>
          </a:p>
          <a:p>
            <a:r>
              <a:rPr kumimoji="1" lang="ja-JP" altLang="en-US" dirty="0" smtClean="0"/>
              <a:t>苦手分野がわかるようになる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3359282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2021/10/18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2021/10/18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2021/10/18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2021/10/18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lang="en-US" altLang="ja-JP" dirty="0" smtClean="0"/>
              <a:t>Node </a:t>
            </a:r>
            <a:r>
              <a:rPr lang="en-US" altLang="ja-JP" dirty="0"/>
              <a:t>Package Manager</a:t>
            </a:r>
            <a:r>
              <a:rPr lang="ja-JP" altLang="en-US" dirty="0" smtClean="0"/>
              <a:t>というパッケージ管理のために</a:t>
            </a:r>
            <a:r>
              <a:rPr lang="en-US" altLang="ja-JP" dirty="0" smtClean="0"/>
              <a:t>Node.js</a:t>
            </a:r>
            <a:r>
              <a:rPr lang="ja-JP" altLang="en-US" dirty="0" smtClean="0"/>
              <a:t>を利用している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13</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19</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spTree>
    <p:extLst>
      <p:ext uri="{BB962C8B-B14F-4D97-AF65-F5344CB8AC3E}">
        <p14:creationId xmlns:p14="http://schemas.microsoft.com/office/powerpoint/2010/main" val="2287831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デモ１</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選択肢と正誤判定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によって生成されたコードを利用して問題を生成する場合の表示方法が決まっていない</a:t>
            </a:r>
            <a:endParaRPr lang="en-US" altLang="ja-JP" dirty="0"/>
          </a:p>
          <a:p>
            <a:pPr marL="0" indent="0">
              <a:buNone/>
            </a:pPr>
            <a:endParaRPr kumimoji="1" lang="en-US" altLang="ja-JP" dirty="0" smtClean="0"/>
          </a:p>
          <a:p>
            <a:pPr marL="0" indent="0">
              <a:buNone/>
            </a:pPr>
            <a:r>
              <a:rPr lang="en-US" altLang="ja-JP" dirty="0" err="1" smtClean="0"/>
              <a:t>github</a:t>
            </a:r>
            <a:endParaRPr kumimoji="1" lang="en-US" altLang="ja-JP" dirty="0" smtClean="0"/>
          </a:p>
          <a:p>
            <a:pPr marL="0" indent="0">
              <a:buNone/>
            </a:pPr>
            <a:r>
              <a:rPr lang="en-US" altLang="ja-JP" dirty="0"/>
              <a:t>p</a:t>
            </a:r>
            <a:r>
              <a:rPr lang="en-US" altLang="ja-JP" dirty="0" smtClean="0"/>
              <a:t>rogram/question/test.html</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24</a:t>
            </a:fld>
            <a:endParaRPr kumimoji="1" lang="ja-JP" altLang="en-US" dirty="0"/>
          </a:p>
        </p:txBody>
      </p:sp>
    </p:spTree>
    <p:extLst>
      <p:ext uri="{BB962C8B-B14F-4D97-AF65-F5344CB8AC3E}">
        <p14:creationId xmlns:p14="http://schemas.microsoft.com/office/powerpoint/2010/main" val="3564727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3837190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今後について</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ja-JP" altLang="en-US" dirty="0" smtClean="0"/>
              <a:t>現在指定しているキーワードがかなり少ないので増やす</a:t>
            </a:r>
            <a:endParaRPr lang="en-US" altLang="ja-JP" dirty="0"/>
          </a:p>
          <a:p>
            <a:r>
              <a:rPr kumimoji="1" lang="ja-JP" altLang="en-US" dirty="0" smtClean="0"/>
              <a:t>キーワードを配置している場所が</a:t>
            </a:r>
            <a:r>
              <a:rPr kumimoji="1" lang="en-US" altLang="ja-JP" dirty="0" err="1" smtClean="0"/>
              <a:t>Javascript</a:t>
            </a:r>
            <a:r>
              <a:rPr lang="ja-JP" altLang="en-US" dirty="0" smtClean="0"/>
              <a:t>のファイルに直書きなので、どこか別の場所を考えたい（</a:t>
            </a:r>
            <a:r>
              <a:rPr lang="en-US" altLang="ja-JP" dirty="0" smtClean="0"/>
              <a:t>DB</a:t>
            </a:r>
            <a:r>
              <a:rPr lang="ja-JP" altLang="en-US" dirty="0" smtClean="0"/>
              <a:t>？）</a:t>
            </a:r>
            <a:endParaRPr lang="en-US" altLang="ja-JP" dirty="0" smtClean="0"/>
          </a:p>
          <a:p>
            <a:r>
              <a:rPr lang="ja-JP" altLang="en-US" dirty="0" smtClean="0"/>
              <a:t>解説があるとうれしいらしい、なんらかの形を考えたい</a:t>
            </a:r>
            <a:endParaRPr kumimoji="1" lang="en-US" altLang="ja-JP" dirty="0" smtClean="0"/>
          </a:p>
          <a:p>
            <a:r>
              <a:rPr kumimoji="1" lang="ja-JP" altLang="en-US" dirty="0" smtClean="0"/>
              <a:t>タブの枠のサイズなどが</a:t>
            </a:r>
            <a:r>
              <a:rPr lang="ja-JP" altLang="en-US" dirty="0"/>
              <a:t>適正</a:t>
            </a:r>
            <a:r>
              <a:rPr kumimoji="1" lang="ja-JP" altLang="en-US" dirty="0" smtClean="0"/>
              <a:t>でないので</a:t>
            </a:r>
            <a:r>
              <a:rPr kumimoji="1" lang="en-US" altLang="ja-JP" dirty="0" err="1" smtClean="0"/>
              <a:t>css</a:t>
            </a:r>
            <a:r>
              <a:rPr lang="ja-JP" altLang="en-US" dirty="0"/>
              <a:t>を</a:t>
            </a:r>
            <a:r>
              <a:rPr kumimoji="1" lang="ja-JP" altLang="en-US" dirty="0" smtClean="0"/>
              <a:t>かく</a:t>
            </a:r>
            <a:endParaRPr kumimoji="1" lang="en-US" altLang="ja-JP" dirty="0" smtClean="0"/>
          </a:p>
          <a:p>
            <a:r>
              <a:rPr kumimoji="1" lang="ja-JP" altLang="en-US" dirty="0" smtClean="0"/>
              <a:t>問題にたいして、正解となるブロックを表示できるようにしたい</a:t>
            </a:r>
            <a:endParaRPr kumimoji="1" lang="en-US" altLang="ja-JP" dirty="0" smtClean="0"/>
          </a:p>
          <a:p>
            <a:r>
              <a:rPr lang="en-US" altLang="ja-JP" dirty="0" smtClean="0"/>
              <a:t>DB</a:t>
            </a:r>
            <a:r>
              <a:rPr lang="ja-JP" altLang="en-US" dirty="0" smtClean="0"/>
              <a:t>と連携して問題を生成する方法を考えていない</a:t>
            </a:r>
            <a:endParaRPr lang="en-US" altLang="ja-JP" dirty="0" smtClean="0"/>
          </a:p>
          <a:p>
            <a:pPr lvl="1"/>
            <a:r>
              <a:rPr lang="ja-JP" altLang="en-US" dirty="0" smtClean="0"/>
              <a:t>まずは問題の解答だけ</a:t>
            </a:r>
            <a:r>
              <a:rPr lang="en-US" altLang="ja-JP" dirty="0" smtClean="0"/>
              <a:t>DB</a:t>
            </a:r>
            <a:r>
              <a:rPr lang="ja-JP" altLang="en-US" dirty="0" err="1" smtClean="0"/>
              <a:t>に保</a:t>
            </a:r>
            <a:r>
              <a:rPr lang="ja-JP" altLang="en-US" dirty="0" smtClean="0"/>
              <a:t>存するなど作成したい</a:t>
            </a:r>
            <a:endParaRPr lang="en-US" altLang="ja-JP" dirty="0" smtClean="0"/>
          </a:p>
          <a:p>
            <a:r>
              <a:rPr lang="ja-JP" altLang="en-US" dirty="0" smtClean="0"/>
              <a:t>もし連携する場合、どういった情報を</a:t>
            </a:r>
            <a:r>
              <a:rPr lang="en-US" altLang="ja-JP" dirty="0" smtClean="0"/>
              <a:t>DB</a:t>
            </a:r>
            <a:r>
              <a:rPr lang="ja-JP" altLang="en-US" dirty="0" err="1" smtClean="0"/>
              <a:t>に保</a:t>
            </a:r>
            <a:r>
              <a:rPr lang="ja-JP" altLang="en-US" dirty="0" smtClean="0"/>
              <a:t>存するのか</a:t>
            </a:r>
            <a:endParaRPr lang="en-US" altLang="ja-JP" dirty="0" smtClean="0"/>
          </a:p>
          <a:p>
            <a:pPr lvl="1"/>
            <a:r>
              <a:rPr lang="ja-JP" altLang="en-US" dirty="0" smtClean="0"/>
              <a:t>問題の解答</a:t>
            </a:r>
            <a:endParaRPr lang="en-US" altLang="ja-JP" dirty="0" smtClean="0"/>
          </a:p>
          <a:p>
            <a:pPr lvl="1"/>
            <a:r>
              <a:rPr lang="ja-JP" altLang="en-US" dirty="0" smtClean="0"/>
              <a:t>問題の選択肢</a:t>
            </a:r>
            <a:endParaRPr lang="en-US" altLang="ja-JP" dirty="0" smtClean="0"/>
          </a:p>
          <a:p>
            <a:pPr lvl="2"/>
            <a:r>
              <a:rPr lang="ja-JP" altLang="en-US" dirty="0" smtClean="0"/>
              <a:t>事前に決めておくのかどうか</a:t>
            </a:r>
            <a:endParaRPr lang="en-US" altLang="ja-JP" dirty="0" smtClean="0"/>
          </a:p>
          <a:p>
            <a:endParaRPr kumimoji="1" lang="en-US" altLang="ja-JP" dirty="0" smtClean="0"/>
          </a:p>
          <a:p>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380418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smtClean="0"/>
              <a:t>穴埋め問題などを利用し、よりプログラミングにユーザが慣れていける環境を提案</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論理的思考がすでに培われていることを前提として問題が提示される教育環境となっている．</a:t>
            </a:r>
            <a:endParaRPr lang="en-US" altLang="ja-JP" dirty="0"/>
          </a:p>
          <a:p>
            <a:pPr lvl="1" algn="just">
              <a:buFont typeface="Wingdings" panose="05000000000000000000" pitchFamily="2" charset="2"/>
              <a:buChar char="Ø"/>
            </a:pPr>
            <a:r>
              <a:rPr lang="ja-JP" altLang="en-US" dirty="0"/>
              <a:t>学習者が論理的な思考をもって問題文を読み取ることができる必要がある．</a:t>
            </a:r>
            <a:endParaRPr lang="en-US" altLang="ja-JP" dirty="0"/>
          </a:p>
          <a:p>
            <a:pPr algn="just"/>
            <a:r>
              <a:rPr lang="ja-JP" altLang="en-US" dirty="0"/>
              <a:t>プログラミング言語における構文を理解するには，コーディング経験も重要</a:t>
            </a:r>
            <a:endParaRPr lang="en-US" altLang="ja-JP" dirty="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解決すべき課題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コードを生成する機能は</a:t>
            </a:r>
            <a:r>
              <a:rPr kumimoji="1" lang="en-US" altLang="ja-JP" dirty="0" err="1" smtClean="0"/>
              <a:t>Blockly</a:t>
            </a:r>
            <a:r>
              <a:rPr kumimoji="1" lang="ja-JP" altLang="en-US" dirty="0" smtClean="0"/>
              <a:t>サポートされる</a:t>
            </a:r>
            <a:endParaRPr kumimoji="1" lang="en-US" altLang="ja-JP" dirty="0" smtClean="0"/>
          </a:p>
          <a:p>
            <a:endParaRPr kumimoji="1" lang="en-US" altLang="ja-JP" dirty="0" smtClean="0"/>
          </a:p>
          <a:p>
            <a:r>
              <a:rPr lang="ja-JP" altLang="en-US" dirty="0" smtClean="0"/>
              <a:t>生成されたコードからどのように学習者に提示するのか</a:t>
            </a:r>
            <a:endParaRPr lang="en-US" altLang="ja-JP" dirty="0" smtClean="0"/>
          </a:p>
          <a:p>
            <a:r>
              <a:rPr kumimoji="1" lang="ja-JP" altLang="en-US" dirty="0" smtClean="0">
                <a:solidFill>
                  <a:srgbClr val="FF0000"/>
                </a:solidFill>
              </a:rPr>
              <a:t>穴埋め問題の自動生成</a:t>
            </a:r>
            <a:r>
              <a:rPr kumimoji="1" lang="ja-JP" altLang="en-US" dirty="0" smtClean="0"/>
              <a:t>、選択肢の内容</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2187274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提案する</a:t>
            </a:r>
            <a:r>
              <a:rPr lang="ja-JP" altLang="en-US" dirty="0" smtClean="0"/>
              <a:t>学習の流れ</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ブロックプログラムに慣れる</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kumimoji="1" lang="ja-JP" altLang="en-US" dirty="0" smtClean="0"/>
              <a:t>プログラム言語の雰囲気に慣れる</a:t>
            </a:r>
            <a:endParaRPr kumimoji="1"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プログラム言語を読める、穴埋めができる</a:t>
            </a:r>
            <a:endParaRPr lang="en-US" altLang="ja-JP" dirty="0" smtClean="0"/>
          </a:p>
          <a:p>
            <a:pPr marL="514350" indent="-514350">
              <a:buFont typeface="+mj-lt"/>
              <a:buAutoNum type="arabicPeriod"/>
            </a:pPr>
            <a:endParaRPr kumimoji="1" lang="en-US" altLang="ja-JP" dirty="0"/>
          </a:p>
          <a:p>
            <a:pPr marL="514350" indent="-514350">
              <a:buFont typeface="+mj-lt"/>
              <a:buAutoNum type="arabicPeriod"/>
            </a:pPr>
            <a:r>
              <a:rPr lang="ja-JP" altLang="en-US" dirty="0" smtClean="0"/>
              <a:t>プログラミング言語が書ける</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08555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提案する学習環境について</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pPr marL="0" indent="0">
              <a:buNone/>
            </a:pPr>
            <a:r>
              <a:rPr lang="en-US" altLang="ja-JP" sz="1600" dirty="0"/>
              <a:t>1.</a:t>
            </a:r>
            <a:r>
              <a:rPr lang="ja-JP" altLang="en-US" sz="1600" dirty="0"/>
              <a:t> 問題文とブロックプログラミングから、プログラミングに触れる</a:t>
            </a:r>
          </a:p>
          <a:p>
            <a:pPr marL="0" indent="0">
              <a:buNone/>
            </a:pPr>
            <a:r>
              <a:rPr lang="en-US" altLang="ja-JP" sz="1600" dirty="0"/>
              <a:t>-</a:t>
            </a:r>
            <a:r>
              <a:rPr lang="ja-JP" altLang="en-US" sz="1600" dirty="0"/>
              <a:t> 問題となる文章に合わせて、ブロックを動かしてみて、システムの動きをみる（</a:t>
            </a:r>
            <a:r>
              <a:rPr lang="ja-JP" altLang="en-US" sz="1600" dirty="0" smtClean="0"/>
              <a:t>既存</a:t>
            </a:r>
            <a:r>
              <a:rPr lang="ja-JP" altLang="en-US" sz="1600" dirty="0"/>
              <a:t>研究</a:t>
            </a:r>
            <a:r>
              <a:rPr lang="ja-JP" altLang="en-US" sz="1600" dirty="0" smtClean="0"/>
              <a:t>）</a:t>
            </a:r>
            <a:endParaRPr lang="ja-JP" altLang="en-US" sz="1600" dirty="0"/>
          </a:p>
          <a:p>
            <a:pPr marL="0" indent="0">
              <a:buNone/>
            </a:pPr>
            <a:r>
              <a:rPr lang="ja-JP" altLang="en-US" sz="1600" dirty="0"/>
              <a:t/>
            </a:r>
            <a:br>
              <a:rPr lang="ja-JP" altLang="en-US" sz="1600" dirty="0"/>
            </a:br>
            <a:r>
              <a:rPr lang="en-US" altLang="ja-JP" sz="1600" dirty="0"/>
              <a:t>2.</a:t>
            </a:r>
            <a:r>
              <a:rPr lang="ja-JP" altLang="en-US" sz="1600" dirty="0"/>
              <a:t> ブロックからコードに変換されることで、実際に自分のプログラムはどのように書くのか、構文に触れる</a:t>
            </a:r>
          </a:p>
          <a:p>
            <a:pPr marL="0" indent="0">
              <a:buNone/>
            </a:pPr>
            <a:r>
              <a:rPr lang="en-US" altLang="ja-JP" sz="1600" dirty="0"/>
              <a:t>-</a:t>
            </a:r>
            <a:r>
              <a:rPr lang="ja-JP" altLang="en-US" sz="1600" dirty="0"/>
              <a:t> </a:t>
            </a:r>
            <a:r>
              <a:rPr lang="ja-JP" altLang="en-US" sz="1600" dirty="0" smtClean="0"/>
              <a:t>プレイグラウンド</a:t>
            </a:r>
            <a:r>
              <a:rPr lang="ja-JP" altLang="en-US" sz="1600" dirty="0"/>
              <a:t>など</a:t>
            </a:r>
            <a:r>
              <a:rPr lang="ja-JP" altLang="en-US" sz="1600" dirty="0" smtClean="0"/>
              <a:t>、</a:t>
            </a:r>
            <a:r>
              <a:rPr lang="ja-JP" altLang="en-US" sz="1600" dirty="0"/>
              <a:t>例となるコード</a:t>
            </a:r>
            <a:r>
              <a:rPr lang="ja-JP" altLang="en-US" sz="1600" dirty="0" smtClean="0"/>
              <a:t>を見て、</a:t>
            </a:r>
            <a:r>
              <a:rPr lang="ja-JP" altLang="en-US" sz="1600" dirty="0"/>
              <a:t>どのように</a:t>
            </a:r>
            <a:r>
              <a:rPr lang="ja-JP" altLang="en-US" sz="1600" dirty="0" smtClean="0"/>
              <a:t>ブロック</a:t>
            </a:r>
            <a:r>
              <a:rPr lang="ja-JP" altLang="en-US" sz="1600" dirty="0"/>
              <a:t>を</a:t>
            </a:r>
            <a:r>
              <a:rPr lang="ja-JP" altLang="en-US" sz="1600" dirty="0" smtClean="0"/>
              <a:t>組み合わせれば</a:t>
            </a:r>
            <a:r>
              <a:rPr lang="ja-JP" altLang="en-US" sz="1600" dirty="0"/>
              <a:t>作れるのか学ぶ</a:t>
            </a:r>
          </a:p>
          <a:p>
            <a:pPr marL="0" indent="0">
              <a:buNone/>
            </a:pPr>
            <a:r>
              <a:rPr lang="en-US" altLang="ja-JP" sz="1600" dirty="0"/>
              <a:t>-</a:t>
            </a:r>
            <a:r>
              <a:rPr lang="ja-JP" altLang="en-US" sz="1600" dirty="0"/>
              <a:t> 問題となる文章に合わせて、</a:t>
            </a:r>
            <a:r>
              <a:rPr lang="ja-JP" altLang="en-US" sz="1600" dirty="0" smtClean="0"/>
              <a:t>ブロックによって動かして</a:t>
            </a:r>
            <a:r>
              <a:rPr lang="ja-JP" altLang="en-US" sz="1600" dirty="0"/>
              <a:t>みて、システムの動きをみる（完成したあと</a:t>
            </a:r>
            <a:r>
              <a:rPr lang="ja-JP" altLang="en-US" sz="1600" dirty="0" smtClean="0"/>
              <a:t>に実際にコードで書くとこうなるというシステムは既存研究）</a:t>
            </a:r>
            <a:endParaRPr lang="ja-JP" altLang="en-US" sz="1600" dirty="0"/>
          </a:p>
          <a:p>
            <a:pPr marL="0" indent="0">
              <a:buNone/>
            </a:pPr>
            <a:r>
              <a:rPr lang="ja-JP" altLang="en-US" sz="1600" dirty="0"/>
              <a:t/>
            </a:r>
            <a:br>
              <a:rPr lang="ja-JP" altLang="en-US" sz="1600" dirty="0"/>
            </a:br>
            <a:r>
              <a:rPr lang="en-US" altLang="ja-JP" sz="1600" dirty="0"/>
              <a:t>3.</a:t>
            </a:r>
            <a:r>
              <a:rPr lang="ja-JP" altLang="en-US" sz="1600" dirty="0"/>
              <a:t> プログラミング言語の穴埋め問題</a:t>
            </a:r>
          </a:p>
          <a:p>
            <a:pPr marL="0" indent="0">
              <a:buNone/>
            </a:pPr>
            <a:r>
              <a:rPr lang="en-US" altLang="ja-JP" sz="1600" dirty="0"/>
              <a:t>-</a:t>
            </a:r>
            <a:r>
              <a:rPr lang="ja-JP" altLang="en-US" sz="1600" dirty="0"/>
              <a:t> プログラム</a:t>
            </a:r>
            <a:r>
              <a:rPr lang="ja-JP" altLang="en-US" sz="1600" dirty="0" smtClean="0"/>
              <a:t>の文章を穴埋め</a:t>
            </a:r>
            <a:r>
              <a:rPr lang="ja-JP" altLang="en-US" sz="1600" dirty="0"/>
              <a:t>をするシステムは</a:t>
            </a:r>
            <a:r>
              <a:rPr lang="ja-JP" altLang="en-US" sz="1600" dirty="0" smtClean="0"/>
              <a:t>存在する（既存研究）</a:t>
            </a:r>
            <a:endParaRPr lang="ja-JP" altLang="en-US" sz="1600" dirty="0"/>
          </a:p>
          <a:p>
            <a:pPr marL="0" indent="0">
              <a:buNone/>
            </a:pPr>
            <a:r>
              <a:rPr lang="en-US" altLang="ja-JP" sz="1600" dirty="0"/>
              <a:t>-</a:t>
            </a:r>
            <a:r>
              <a:rPr lang="ja-JP" altLang="en-US" sz="1600" dirty="0"/>
              <a:t> 穴埋めになっている問題文がだされた時</a:t>
            </a:r>
            <a:r>
              <a:rPr lang="ja-JP" altLang="en-US" sz="1600" dirty="0" smtClean="0"/>
              <a:t>に、選択肢から選んだ解答の場合にどのような結果になるのかをみれるようにしたい</a:t>
            </a:r>
            <a:endParaRPr lang="en-US" altLang="ja-JP" sz="1600" dirty="0" smtClean="0"/>
          </a:p>
          <a:p>
            <a:pPr marL="0" indent="0">
              <a:buNone/>
            </a:pPr>
            <a:r>
              <a:rPr lang="en-US" altLang="ja-JP" sz="1600" dirty="0" smtClean="0"/>
              <a:t>-</a:t>
            </a:r>
            <a:r>
              <a:rPr lang="ja-JP" altLang="en-US" sz="1600" dirty="0" smtClean="0"/>
              <a:t>コードがうまく動くのか、エラーをはくのか、想定と違う動きをするのか</a:t>
            </a:r>
            <a:r>
              <a:rPr lang="ja-JP" altLang="en-US" sz="1600" dirty="0"/>
              <a:t/>
            </a:r>
            <a:br>
              <a:rPr lang="ja-JP" altLang="en-US" sz="1600" dirty="0"/>
            </a:br>
            <a:endParaRPr lang="ja-JP" altLang="en-US" sz="1600" dirty="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76608905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18133</TotalTime>
  <Words>2062</Words>
  <Application>Microsoft Office PowerPoint</Application>
  <PresentationFormat>画面に合わせる (4:3)</PresentationFormat>
  <Paragraphs>216</Paragraphs>
  <Slides>35</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提案内容</vt:lpstr>
      <vt:lpstr>研究動機</vt:lpstr>
      <vt:lpstr>研究課題</vt:lpstr>
      <vt:lpstr>解決すべき課題</vt:lpstr>
      <vt:lpstr>提案する学習の流れ</vt:lpstr>
      <vt:lpstr>提案する学習環境について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正誤判定デモ１</vt:lpstr>
      <vt:lpstr>穴あき問題を作成する</vt:lpstr>
      <vt:lpstr>選択肢と正誤判定</vt:lpstr>
      <vt:lpstr>選択式から選んで正誤を判定するプログラム</vt:lpstr>
      <vt:lpstr>利用方法の模索</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今後について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243</cp:revision>
  <dcterms:created xsi:type="dcterms:W3CDTF">2021-05-14T04:47:49Z</dcterms:created>
  <dcterms:modified xsi:type="dcterms:W3CDTF">2021-10-18T03:03:38Z</dcterms:modified>
</cp:coreProperties>
</file>