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9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A3D4C-FB20-486F-A33D-02A27AB85120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05BA8-D78C-4C59-98CB-0E1E713D57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70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1F93-69A3-471B-8D05-15324430A4DD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07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324E-2B01-4D23-82E0-3EC1C190E400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91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661C-5EE3-4B7B-8947-29C898E7C4AC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21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E33C-4CBF-4258-9CD2-709B71F25A1F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33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1143-36BB-4F4B-A4A4-99763A2BE9AA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28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5D2E-09FC-4A35-B791-2DDB0EF42AB8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54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B04E-9403-42AC-BAE7-0FE028A58EA7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23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F992-FDCA-41F9-A6CD-E3A221CFA6CA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39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F5E9-02FB-4211-A4CE-A63C270DB93E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806-10DC-4FFB-B0D3-2B2071E606F8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0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C2B4-5F3D-48EB-A6D8-A1DAE6659061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54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589A1-A792-4BF6-B490-E826193AAA7C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7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lycodelabs.dev/codelabs/getting-started/index.html?index=..%2F..index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15551" y="2481933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ブロックプログラミングを用いたプログラムの論理的思考・コーディングを身に着けるための研究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15551" y="4382700"/>
            <a:ext cx="6858000" cy="1241823"/>
          </a:xfrm>
        </p:spPr>
        <p:txBody>
          <a:bodyPr/>
          <a:lstStyle/>
          <a:p>
            <a:r>
              <a:rPr kumimoji="1" lang="ja-JP" altLang="en-US" dirty="0" smtClean="0"/>
              <a:t>学籍番号：</a:t>
            </a:r>
            <a:r>
              <a:rPr kumimoji="1" lang="en-US" altLang="ja-JP" dirty="0" smtClean="0"/>
              <a:t>1821121</a:t>
            </a:r>
          </a:p>
          <a:p>
            <a:r>
              <a:rPr lang="ja-JP" altLang="en-US" dirty="0" smtClean="0"/>
              <a:t>氏名：島岡慎也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97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5/8 </a:t>
            </a:r>
            <a:r>
              <a:rPr kumimoji="1" lang="en-US" altLang="ja-JP" dirty="0" smtClean="0"/>
              <a:t>~ </a:t>
            </a:r>
            <a:r>
              <a:rPr kumimoji="1" lang="en-US" altLang="ja-JP" dirty="0" smtClean="0"/>
              <a:t>5/14</a:t>
            </a:r>
            <a:r>
              <a:rPr kumimoji="1" lang="ja-JP" altLang="en-US" dirty="0" smtClean="0"/>
              <a:t>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公式に用意された</a:t>
            </a:r>
            <a:r>
              <a:rPr lang="en-US" altLang="ja-JP" dirty="0" err="1" smtClean="0"/>
              <a:t>Blockly</a:t>
            </a:r>
            <a:r>
              <a:rPr lang="ja-JP" altLang="en-US" dirty="0" smtClean="0"/>
              <a:t>入門のアプリケーションを利用し、</a:t>
            </a:r>
            <a:r>
              <a:rPr lang="en-US" altLang="ja-JP" dirty="0" err="1" smtClean="0"/>
              <a:t>Blockly</a:t>
            </a:r>
            <a:r>
              <a:rPr lang="ja-JP" altLang="en-US" dirty="0" smtClean="0"/>
              <a:t>に</a:t>
            </a:r>
            <a:r>
              <a:rPr lang="ja-JP" altLang="en-US" dirty="0" smtClean="0"/>
              <a:t>触れた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73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Blockly</a:t>
            </a:r>
            <a:r>
              <a:rPr kumimoji="1" lang="ja-JP" altLang="en-US" dirty="0" smtClean="0"/>
              <a:t>入門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https://blocklycodelabs.dev/codelabs/getting-started/index.html?index=..%2F..</a:t>
            </a:r>
            <a:r>
              <a:rPr lang="en-US" altLang="ja-JP" dirty="0" smtClean="0">
                <a:hlinkClick r:id="rId2"/>
              </a:rPr>
              <a:t>index#0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上記より利用</a:t>
            </a:r>
            <a:r>
              <a:rPr lang="ja-JP" altLang="en-US" dirty="0" smtClean="0"/>
              <a:t>できる</a:t>
            </a:r>
            <a:r>
              <a:rPr lang="en-US" altLang="ja-JP" dirty="0" smtClean="0"/>
              <a:t>”customizing a </a:t>
            </a:r>
            <a:r>
              <a:rPr lang="en-US" altLang="ja-JP" dirty="0" err="1" smtClean="0"/>
              <a:t>Blockly</a:t>
            </a:r>
            <a:r>
              <a:rPr lang="en-US" altLang="ja-JP" dirty="0" smtClean="0"/>
              <a:t> toolbox”</a:t>
            </a:r>
            <a:r>
              <a:rPr lang="ja-JP" altLang="en-US" dirty="0" smtClean="0"/>
              <a:t>の</a:t>
            </a:r>
            <a:r>
              <a:rPr lang="ja-JP" altLang="en-US" dirty="0" smtClean="0"/>
              <a:t>内容</a:t>
            </a:r>
            <a:r>
              <a:rPr lang="ja-JP" altLang="en-US" dirty="0"/>
              <a:t>を</a:t>
            </a:r>
            <a:r>
              <a:rPr lang="ja-JP" altLang="en-US" dirty="0" smtClean="0"/>
              <a:t>実際に作成した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Blockly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ツールボックスの作成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Blockly</a:t>
            </a:r>
            <a:r>
              <a:rPr lang="ja-JP" altLang="en-US" dirty="0" smtClean="0"/>
              <a:t>のツール</a:t>
            </a:r>
            <a:r>
              <a:rPr lang="ja-JP" altLang="en-US" dirty="0" smtClean="0"/>
              <a:t>ボックスの背景色の変更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4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Blockly</a:t>
            </a:r>
            <a:r>
              <a:rPr kumimoji="1" lang="ja-JP" altLang="en-US" dirty="0" smtClean="0"/>
              <a:t>入門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117" y="1508628"/>
            <a:ext cx="3200129" cy="503028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08628"/>
            <a:ext cx="3068869" cy="255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今週の進捗と来週以降</a:t>
            </a:r>
            <a:r>
              <a:rPr lang="ja-JP" altLang="en-US" smtClean="0"/>
              <a:t>の目標まとめ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 smtClean="0"/>
              <a:t>できたこと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Blockly</a:t>
            </a:r>
            <a:r>
              <a:rPr lang="ja-JP" altLang="en-US" dirty="0" smtClean="0"/>
              <a:t>のツールボックスを編集した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Javascript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css</a:t>
            </a:r>
            <a:r>
              <a:rPr lang="ja-JP" altLang="en-US" dirty="0" smtClean="0"/>
              <a:t>について勉強した</a:t>
            </a:r>
            <a:endParaRPr lang="en-US" altLang="ja-JP" dirty="0"/>
          </a:p>
          <a:p>
            <a:r>
              <a:rPr lang="ja-JP" altLang="en-US" dirty="0" smtClean="0"/>
              <a:t>今後したいこと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Blockly</a:t>
            </a:r>
            <a:r>
              <a:rPr lang="ja-JP" altLang="en-US" dirty="0" smtClean="0"/>
              <a:t>の命令ブロックをオリジナルでも作れるようにする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Blockly</a:t>
            </a:r>
            <a:r>
              <a:rPr lang="ja-JP" altLang="en-US" dirty="0" smtClean="0"/>
              <a:t>の命令ブロックの画像作成について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ブロックプログラムから高級言語への変換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err="1"/>
              <a:t>Blockly</a:t>
            </a:r>
            <a:r>
              <a:rPr lang="ja-JP" altLang="en-US" dirty="0" smtClean="0"/>
              <a:t>について、より</a:t>
            </a:r>
            <a:r>
              <a:rPr lang="ja-JP" altLang="en-US" dirty="0"/>
              <a:t>情報を</a:t>
            </a:r>
            <a:r>
              <a:rPr lang="ja-JP" altLang="en-US" dirty="0" smtClean="0"/>
              <a:t>集める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err="1" smtClean="0"/>
              <a:t>Blockly</a:t>
            </a:r>
            <a:r>
              <a:rPr lang="ja-JP" altLang="en-US" dirty="0" smtClean="0"/>
              <a:t>公式のチュートリアルを一度全部体験する）</a:t>
            </a:r>
            <a:endParaRPr kumimoji="1" lang="en-US" altLang="ja-JP" dirty="0" smtClean="0"/>
          </a:p>
          <a:p>
            <a:r>
              <a:rPr lang="en-US" altLang="ja-JP" dirty="0" err="1" smtClean="0"/>
              <a:t>Javascript</a:t>
            </a:r>
            <a:r>
              <a:rPr lang="ja-JP" altLang="en-US" dirty="0" smtClean="0"/>
              <a:t>の勉強を</a:t>
            </a:r>
            <a:r>
              <a:rPr lang="ja-JP" altLang="en-US" dirty="0" smtClean="0"/>
              <a:t>進める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smtClean="0"/>
              <a:t>PHP</a:t>
            </a:r>
            <a:r>
              <a:rPr kumimoji="1" lang="ja-JP" altLang="en-US" dirty="0" smtClean="0"/>
              <a:t>などを実行する際はサーバサイドで一度実行して結果を返す（？）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85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183</Words>
  <Application>Microsoft Office PowerPoint</Application>
  <PresentationFormat>画面に合わせる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ブロックプログラミングを用いたプログラムの論理的思考・コーディングを身に着けるための研究</vt:lpstr>
      <vt:lpstr>5/8 ~ 5/14進捗</vt:lpstr>
      <vt:lpstr>Blockly入門</vt:lpstr>
      <vt:lpstr>Blockly入門</vt:lpstr>
      <vt:lpstr>今週の進捗と来週以降の目標まとめ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ブロックプログラミングを用いたプログラムの論理的思考・コーディングを身に着けるための研究</dc:title>
  <dc:creator>s1821121</dc:creator>
  <cp:lastModifiedBy>s1821121</cp:lastModifiedBy>
  <cp:revision>4</cp:revision>
  <dcterms:created xsi:type="dcterms:W3CDTF">2021-05-14T04:47:49Z</dcterms:created>
  <dcterms:modified xsi:type="dcterms:W3CDTF">2021-05-14T04:57:11Z</dcterms:modified>
</cp:coreProperties>
</file>