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72" r:id="rId3"/>
    <p:sldId id="265" r:id="rId4"/>
    <p:sldId id="271" r:id="rId5"/>
    <p:sldId id="270" r:id="rId6"/>
    <p:sldId id="263" r:id="rId7"/>
    <p:sldId id="269" r:id="rId8"/>
    <p:sldId id="279" r:id="rId9"/>
    <p:sldId id="280" r:id="rId10"/>
    <p:sldId id="273" r:id="rId11"/>
    <p:sldId id="278" r:id="rId12"/>
    <p:sldId id="276" r:id="rId13"/>
    <p:sldId id="277" r:id="rId14"/>
    <p:sldId id="274" r:id="rId15"/>
    <p:sldId id="275" r:id="rId16"/>
    <p:sldId id="26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79" d="100"/>
          <a:sy n="79" d="100"/>
        </p:scale>
        <p:origin x="9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2021/6/18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2021/6/18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rmAutofit fontScale="90000"/>
          </a:bodyPr>
          <a:lstStyle/>
          <a:p>
            <a:r>
              <a:rPr lang="ja-JP" altLang="en-US" dirty="0" smtClean="0"/>
              <a:t>ブロックプログラミングを用いたプログラムの論理的思考・コーディングを身に着けるための研究</a:t>
            </a:r>
            <a:endParaRPr kumimoji="1" lang="ja-JP" altLang="en-US"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10</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Node_modules</a:t>
            </a:r>
            <a:r>
              <a:rPr lang="en-US" altLang="ja-JP" dirty="0"/>
              <a:t> install</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pic>
        <p:nvPicPr>
          <p:cNvPr id="5" name="図 4"/>
          <p:cNvPicPr>
            <a:picLocks noChangeAspect="1"/>
          </p:cNvPicPr>
          <p:nvPr/>
        </p:nvPicPr>
        <p:blipFill>
          <a:blip r:embed="rId2"/>
          <a:stretch>
            <a:fillRect/>
          </a:stretch>
        </p:blipFill>
        <p:spPr>
          <a:xfrm>
            <a:off x="628650" y="2176758"/>
            <a:ext cx="7970195" cy="2031100"/>
          </a:xfrm>
          <a:prstGeom prst="rect">
            <a:avLst/>
          </a:prstGeom>
        </p:spPr>
      </p:pic>
    </p:spTree>
    <p:extLst>
      <p:ext uri="{BB962C8B-B14F-4D97-AF65-F5344CB8AC3E}">
        <p14:creationId xmlns:p14="http://schemas.microsoft.com/office/powerpoint/2010/main" val="240061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559910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Genearator</a:t>
            </a:r>
            <a:r>
              <a:rPr kumimoji="1" lang="ja-JP" altLang="en-US" dirty="0" smtClean="0"/>
              <a:t>を利用する際には、前のスライドの通りに実行し、</a:t>
            </a:r>
            <a:r>
              <a:rPr kumimoji="1" lang="en-US" altLang="ja-JP" smtClean="0"/>
              <a:t>Node_modules</a:t>
            </a:r>
            <a:r>
              <a:rPr kumimoji="1" lang="ja-JP" altLang="en-US" dirty="0" smtClean="0"/>
              <a:t>内のコンプレッサーを呼び出す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2142560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14</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15</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来週以降の目標</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err="1" smtClean="0"/>
              <a:t>Blockly</a:t>
            </a:r>
            <a:r>
              <a:rPr lang="ja-JP" altLang="en-US" dirty="0" smtClean="0"/>
              <a:t>によるコード生成・実行について、今週はデモをその通り作成し、実行した段階なので、自分の中でコードの理解が進んでいない</a:t>
            </a:r>
            <a:r>
              <a:rPr lang="ja-JP" altLang="en-US" dirty="0"/>
              <a:t>ため</a:t>
            </a:r>
            <a:r>
              <a:rPr lang="ja-JP" altLang="en-US" dirty="0" smtClean="0"/>
              <a:t>、理解を深める</a:t>
            </a:r>
            <a:endParaRPr lang="en-US" altLang="ja-JP" dirty="0" smtClean="0"/>
          </a:p>
          <a:p>
            <a:pPr marL="0" indent="0">
              <a:buNone/>
            </a:pPr>
            <a:endParaRPr lang="en-US" altLang="ja-JP" dirty="0"/>
          </a:p>
          <a:p>
            <a:r>
              <a:rPr lang="en-US" altLang="ja-JP" dirty="0" err="1"/>
              <a:t>Blockly</a:t>
            </a:r>
            <a:r>
              <a:rPr lang="ja-JP" altLang="en-US" dirty="0" smtClean="0"/>
              <a:t>について、より</a:t>
            </a:r>
            <a:r>
              <a:rPr lang="ja-JP" altLang="en-US" dirty="0"/>
              <a:t>情報を</a:t>
            </a:r>
            <a:r>
              <a:rPr lang="ja-JP" altLang="en-US" dirty="0" smtClean="0"/>
              <a:t>集める</a:t>
            </a:r>
            <a:endParaRPr lang="en-US" altLang="ja-JP" dirty="0" smtClean="0"/>
          </a:p>
          <a:p>
            <a:pPr marL="0" indent="0">
              <a:buNone/>
            </a:pPr>
            <a:r>
              <a:rPr lang="ja-JP" altLang="en-US" dirty="0" smtClean="0"/>
              <a:t>（</a:t>
            </a:r>
            <a:r>
              <a:rPr lang="en-US" altLang="ja-JP" dirty="0" err="1" smtClean="0"/>
              <a:t>Blockly</a:t>
            </a:r>
            <a:r>
              <a:rPr lang="ja-JP" altLang="en-US" dirty="0" smtClean="0"/>
              <a:t>公式のチュートリアルを一度全部体験する）</a:t>
            </a:r>
            <a:endParaRPr kumimoji="1" lang="en-US" altLang="ja-JP" dirty="0" smtClean="0"/>
          </a:p>
          <a:p>
            <a:r>
              <a:rPr lang="en-US" altLang="ja-JP" dirty="0" err="1" smtClean="0"/>
              <a:t>Javascript,JSON</a:t>
            </a:r>
            <a:r>
              <a:rPr lang="ja-JP" altLang="en-US" dirty="0" smtClean="0"/>
              <a:t>の勉強を進める</a:t>
            </a:r>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16</a:t>
            </a:fld>
            <a:endParaRPr kumimoji="1" lang="ja-JP" altLang="en-US" sz="2400" dirty="0"/>
          </a:p>
        </p:txBody>
      </p:sp>
    </p:spTree>
    <p:extLst>
      <p:ext uri="{BB962C8B-B14F-4D97-AF65-F5344CB8AC3E}">
        <p14:creationId xmlns:p14="http://schemas.microsoft.com/office/powerpoint/2010/main" val="3437852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今週の進捗</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Node.js</a:t>
            </a:r>
            <a:r>
              <a:rPr kumimoji="1" lang="ja-JP" altLang="en-US" dirty="0" smtClean="0"/>
              <a:t>を用いた構成について、イメージ図を</a:t>
            </a:r>
            <a:r>
              <a:rPr lang="ja-JP" altLang="en-US" dirty="0"/>
              <a:t>作成</a:t>
            </a:r>
            <a:r>
              <a:rPr lang="ja-JP" altLang="en-US" dirty="0" smtClean="0"/>
              <a:t>した</a:t>
            </a:r>
            <a:endParaRPr lang="en-US" altLang="ja-JP" dirty="0" smtClean="0"/>
          </a:p>
          <a:p>
            <a:r>
              <a:rPr kumimoji="1" lang="en-US" altLang="ja-JP" dirty="0" smtClean="0"/>
              <a:t>JavaScript</a:t>
            </a:r>
            <a:r>
              <a:rPr lang="ja-JP" altLang="en-US" dirty="0"/>
              <a:t>の</a:t>
            </a:r>
            <a:r>
              <a:rPr kumimoji="1" lang="ja-JP" altLang="en-US" dirty="0" smtClean="0"/>
              <a:t>デバッグを</a:t>
            </a:r>
            <a:r>
              <a:rPr lang="ja-JP" altLang="en-US" dirty="0" smtClean="0"/>
              <a:t>する環境を作成した</a:t>
            </a:r>
            <a:endParaRPr lang="en-US" altLang="ja-JP" dirty="0" smtClean="0"/>
          </a:p>
          <a:p>
            <a:pPr lvl="1"/>
            <a:r>
              <a:rPr kumimoji="1" lang="en-US" altLang="ja-JP" dirty="0" err="1" smtClean="0"/>
              <a:t>VSCode</a:t>
            </a:r>
            <a:r>
              <a:rPr kumimoji="1" lang="ja-JP" altLang="en-US" dirty="0" smtClean="0"/>
              <a:t>＋</a:t>
            </a:r>
            <a:r>
              <a:rPr kumimoji="1" lang="en-US" altLang="ja-JP" dirty="0" smtClean="0"/>
              <a:t>Live server</a:t>
            </a:r>
            <a:r>
              <a:rPr kumimoji="1" lang="ja-JP" altLang="en-US" dirty="0" smtClean="0"/>
              <a:t>＋</a:t>
            </a:r>
            <a:r>
              <a:rPr lang="en-US" altLang="ja-JP" dirty="0"/>
              <a:t>Debugger </a:t>
            </a:r>
            <a:r>
              <a:rPr lang="en-US" altLang="ja-JP" dirty="0" smtClean="0"/>
              <a:t>for Chrome</a:t>
            </a:r>
          </a:p>
          <a:p>
            <a:pPr lvl="1"/>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a:t>
            </a:fld>
            <a:endParaRPr kumimoji="1" lang="ja-JP" altLang="en-US" dirty="0"/>
          </a:p>
        </p:txBody>
      </p:sp>
    </p:spTree>
    <p:extLst>
      <p:ext uri="{BB962C8B-B14F-4D97-AF65-F5344CB8AC3E}">
        <p14:creationId xmlns:p14="http://schemas.microsoft.com/office/powerpoint/2010/main" val="3564727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3</a:t>
            </a:fld>
            <a:endParaRPr kumimoji="1" lang="ja-JP" altLang="en-US" sz="2400" dirty="0"/>
          </a:p>
        </p:txBody>
      </p:sp>
      <p:pic>
        <p:nvPicPr>
          <p:cNvPr id="6" name="図 5"/>
          <p:cNvPicPr>
            <a:picLocks noChangeAspect="1"/>
          </p:cNvPicPr>
          <p:nvPr/>
        </p:nvPicPr>
        <p:blipFill>
          <a:blip r:embed="rId2"/>
          <a:stretch>
            <a:fillRect/>
          </a:stretch>
        </p:blipFill>
        <p:spPr>
          <a:xfrm>
            <a:off x="1169330" y="2495902"/>
            <a:ext cx="6929652" cy="3860449"/>
          </a:xfrm>
          <a:prstGeom prst="rect">
            <a:avLst/>
          </a:prstGeom>
        </p:spPr>
      </p:pic>
      <p:sp>
        <p:nvSpPr>
          <p:cNvPr id="7" name="テキスト ボックス 6"/>
          <p:cNvSpPr txBox="1"/>
          <p:nvPr/>
        </p:nvSpPr>
        <p:spPr>
          <a:xfrm>
            <a:off x="751959" y="1980429"/>
            <a:ext cx="8392041" cy="400110"/>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ja-JP" altLang="en-US" sz="2000" dirty="0"/>
          </a:p>
        </p:txBody>
      </p:sp>
    </p:spTree>
    <p:extLst>
      <p:ext uri="{BB962C8B-B14F-4D97-AF65-F5344CB8AC3E}">
        <p14:creationId xmlns:p14="http://schemas.microsoft.com/office/powerpoint/2010/main" val="108144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必修化</a:t>
            </a:r>
            <a:r>
              <a:rPr lang="ja-JP" altLang="en-US" dirty="0"/>
              <a:t>となって</a:t>
            </a:r>
            <a:r>
              <a:rPr lang="ja-JP" altLang="en-US" dirty="0" smtClean="0"/>
              <a:t>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4</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t>直観的に理解のしやすいブロックプログラミングにより、プログラミングの論理的思考を身に</a:t>
            </a:r>
            <a:r>
              <a:rPr lang="ja-JP" altLang="en-US" dirty="0" smtClean="0"/>
              <a:t>着けられるシステムを提案する</a:t>
            </a:r>
            <a:endParaRPr lang="en-US" altLang="ja-JP" dirty="0" smtClean="0"/>
          </a:p>
          <a:p>
            <a:r>
              <a:rPr lang="ja-JP" altLang="en-US" dirty="0" smtClean="0"/>
              <a:t>ブロックプログラミングからブロックリーによるコードへの変換を利用し、プログラミング言語への理解を深められるシステムを提案</a:t>
            </a:r>
            <a:endParaRPr lang="en-US" altLang="ja-JP" dirty="0" smtClean="0"/>
          </a:p>
          <a:p>
            <a:r>
              <a:rPr lang="ja-JP" altLang="en-US" dirty="0"/>
              <a:t>穴埋め</a:t>
            </a:r>
            <a:r>
              <a:rPr lang="ja-JP" altLang="en-US" dirty="0" smtClean="0"/>
              <a:t>問題などを利用し、よりプログラミングにユーザが慣れていける環境を提案</a:t>
            </a:r>
            <a:endParaRPr lang="en-US" altLang="ja-JP" dirty="0" smtClean="0"/>
          </a:p>
          <a:p>
            <a:endParaRPr kumimoji="1" lang="en-US" altLang="ja-JP" dirty="0"/>
          </a:p>
          <a:p>
            <a:r>
              <a:rPr lang="ja-JP" altLang="en-US" dirty="0"/>
              <a:t>要修正</a:t>
            </a:r>
            <a:endParaRPr lang="en-US" altLang="ja-JP" dirty="0"/>
          </a:p>
          <a:p>
            <a:pPr lvl="1"/>
            <a:r>
              <a:rPr lang="ja-JP" altLang="en-US" dirty="0"/>
              <a:t>理解がしづらい</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5</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よるブロックプログラムとプログラミング言語によるコーディングへの変換</a:t>
            </a:r>
            <a:endParaRPr lang="en-US" altLang="ja-JP" dirty="0" smtClean="0"/>
          </a:p>
          <a:p>
            <a:endParaRPr kumimoji="1" lang="en-US" altLang="ja-JP" dirty="0"/>
          </a:p>
          <a:p>
            <a:r>
              <a:rPr kumimoji="1" lang="ja-JP" altLang="en-US" dirty="0" smtClean="0"/>
              <a:t>複数の言語での実行</a:t>
            </a:r>
            <a:endParaRPr kumimoji="1" lang="en-US" altLang="ja-JP" dirty="0" smtClean="0"/>
          </a:p>
          <a:p>
            <a:pPr lvl="1"/>
            <a:r>
              <a:rPr kumimoji="1" lang="en-US" altLang="ja-JP" dirty="0" err="1" smtClean="0"/>
              <a:t>Javascript</a:t>
            </a:r>
            <a:r>
              <a:rPr kumimoji="1" lang="ja-JP" altLang="en-US" dirty="0" smtClean="0"/>
              <a:t>以外の言語の場合の実行の方法について</a:t>
            </a:r>
            <a:endParaRPr kumimoji="1" lang="en-US" altLang="ja-JP" dirty="0" smtClean="0"/>
          </a:p>
          <a:p>
            <a:pPr marL="0" indent="0">
              <a:buNone/>
            </a:pPr>
            <a:endParaRPr lang="en-US" altLang="ja-JP" dirty="0" smtClean="0"/>
          </a:p>
          <a:p>
            <a:r>
              <a:rPr kumimoji="1" lang="ja-JP" altLang="en-US" dirty="0" smtClean="0"/>
              <a:t>穴埋めにするアルゴリズムの考案</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研究課題について</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現在ブロックプログラムからプログラミング言語に</a:t>
            </a:r>
            <a:r>
              <a:rPr kumimoji="1" lang="ja-JP" altLang="en-US" dirty="0" smtClean="0"/>
              <a:t>変換の原理を理解し、自分で扱えるようにする</a:t>
            </a:r>
            <a:endParaRPr kumimoji="1" lang="en-US" altLang="ja-JP" dirty="0" smtClean="0"/>
          </a:p>
          <a:p>
            <a:pPr lvl="1"/>
            <a:r>
              <a:rPr lang="ja-JP" altLang="en-US" dirty="0" smtClean="0"/>
              <a:t>言語</a:t>
            </a:r>
            <a:r>
              <a:rPr lang="ja-JP" altLang="en-US" dirty="0" smtClean="0"/>
              <a:t>ジェネレータというものがブロックリーでは用意されて</a:t>
            </a:r>
            <a:r>
              <a:rPr lang="ja-JP" altLang="en-US" dirty="0" smtClean="0"/>
              <a:t>いるので</a:t>
            </a:r>
            <a:r>
              <a:rPr lang="ja-JP" altLang="en-US" dirty="0" smtClean="0"/>
              <a:t>、勉強する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7</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https://ja.wikipedia.org/wiki/Node.js</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420038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r>
              <a:rPr kumimoji="1" lang="ja-JP" altLang="en-US" dirty="0" smtClean="0"/>
              <a:t>（予想図）</a:t>
            </a:r>
            <a:endParaRPr kumimoji="1" lang="ja-JP" altLang="en-US" dirty="0"/>
          </a:p>
        </p:txBody>
      </p:sp>
      <p:sp>
        <p:nvSpPr>
          <p:cNvPr id="3" name="スライド番号プレースホルダー 2"/>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
        <p:nvSpPr>
          <p:cNvPr id="4" name="正方形/長方形 3"/>
          <p:cNvSpPr/>
          <p:nvPr/>
        </p:nvSpPr>
        <p:spPr>
          <a:xfrm>
            <a:off x="2233402" y="214794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err="1" smtClean="0"/>
              <a:t>Blockly</a:t>
            </a:r>
            <a:endParaRPr kumimoji="1" lang="ja-JP" altLang="en-US" sz="2800" dirty="0"/>
          </a:p>
        </p:txBody>
      </p:sp>
      <p:sp>
        <p:nvSpPr>
          <p:cNvPr id="5" name="正方形/長方形 4"/>
          <p:cNvSpPr/>
          <p:nvPr/>
        </p:nvSpPr>
        <p:spPr>
          <a:xfrm>
            <a:off x="3977235" y="5312906"/>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Node.js</a:t>
            </a:r>
            <a:endParaRPr kumimoji="1" lang="ja-JP" altLang="en-US" sz="2800" dirty="0"/>
          </a:p>
        </p:txBody>
      </p:sp>
      <p:sp>
        <p:nvSpPr>
          <p:cNvPr id="6" name="正方形/長方形 5"/>
          <p:cNvSpPr/>
          <p:nvPr/>
        </p:nvSpPr>
        <p:spPr>
          <a:xfrm>
            <a:off x="5593114" y="2793264"/>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PHP</a:t>
            </a:r>
            <a:endParaRPr kumimoji="1" lang="ja-JP" altLang="en-US" sz="2800" dirty="0"/>
          </a:p>
        </p:txBody>
      </p:sp>
      <p:sp>
        <p:nvSpPr>
          <p:cNvPr id="7" name="正方形/長方形 6"/>
          <p:cNvSpPr/>
          <p:nvPr/>
        </p:nvSpPr>
        <p:spPr>
          <a:xfrm>
            <a:off x="5593114" y="160373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Python</a:t>
            </a:r>
            <a:endParaRPr kumimoji="1" lang="ja-JP" altLang="en-US" sz="2800" dirty="0"/>
          </a:p>
        </p:txBody>
      </p:sp>
      <p:cxnSp>
        <p:nvCxnSpPr>
          <p:cNvPr id="9" name="直線コネクタ 8"/>
          <p:cNvCxnSpPr/>
          <p:nvPr/>
        </p:nvCxnSpPr>
        <p:spPr>
          <a:xfrm flipV="1">
            <a:off x="628650" y="4256411"/>
            <a:ext cx="7827527" cy="1"/>
          </a:xfrm>
          <a:prstGeom prst="line">
            <a:avLst/>
          </a:prstGeom>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242761" y="3627010"/>
            <a:ext cx="2492990" cy="400110"/>
          </a:xfrm>
          <a:prstGeom prst="rect">
            <a:avLst/>
          </a:prstGeom>
          <a:noFill/>
        </p:spPr>
        <p:txBody>
          <a:bodyPr wrap="none" rtlCol="0">
            <a:spAutoFit/>
          </a:bodyPr>
          <a:lstStyle/>
          <a:p>
            <a:r>
              <a:rPr kumimoji="1" lang="ja-JP" altLang="en-US" sz="2000" dirty="0" smtClean="0"/>
              <a:t>クライアントサイド</a:t>
            </a:r>
            <a:endParaRPr kumimoji="1" lang="ja-JP" altLang="en-US" sz="2000" dirty="0"/>
          </a:p>
        </p:txBody>
      </p:sp>
      <p:sp>
        <p:nvSpPr>
          <p:cNvPr id="13" name="テキスト ボックス 12"/>
          <p:cNvSpPr txBox="1"/>
          <p:nvPr/>
        </p:nvSpPr>
        <p:spPr>
          <a:xfrm>
            <a:off x="242761" y="4507942"/>
            <a:ext cx="1723549" cy="400110"/>
          </a:xfrm>
          <a:prstGeom prst="rect">
            <a:avLst/>
          </a:prstGeom>
          <a:noFill/>
        </p:spPr>
        <p:txBody>
          <a:bodyPr wrap="none" rtlCol="0">
            <a:spAutoFit/>
          </a:bodyPr>
          <a:lstStyle/>
          <a:p>
            <a:r>
              <a:rPr kumimoji="1" lang="ja-JP" altLang="en-US" sz="2000" dirty="0" smtClean="0"/>
              <a:t>サーバサイド</a:t>
            </a:r>
            <a:endParaRPr kumimoji="1" lang="ja-JP" altLang="en-US" sz="2000" dirty="0"/>
          </a:p>
        </p:txBody>
      </p:sp>
      <p:cxnSp>
        <p:nvCxnSpPr>
          <p:cNvPr id="15" name="カギ線コネクタ 14"/>
          <p:cNvCxnSpPr/>
          <p:nvPr/>
        </p:nvCxnSpPr>
        <p:spPr>
          <a:xfrm rot="5400000">
            <a:off x="4883184" y="4135156"/>
            <a:ext cx="1285786" cy="1069714"/>
          </a:xfrm>
          <a:prstGeom prst="bentConnector3">
            <a:avLst>
              <a:gd name="adj1" fmla="val 50000"/>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19" name="テキスト ボックス 18"/>
          <p:cNvSpPr txBox="1"/>
          <p:nvPr/>
        </p:nvSpPr>
        <p:spPr>
          <a:xfrm>
            <a:off x="6381478" y="4571097"/>
            <a:ext cx="1419235" cy="461665"/>
          </a:xfrm>
          <a:prstGeom prst="rect">
            <a:avLst/>
          </a:prstGeom>
          <a:noFill/>
        </p:spPr>
        <p:txBody>
          <a:bodyPr wrap="none" rtlCol="0">
            <a:spAutoFit/>
          </a:bodyPr>
          <a:lstStyle/>
          <a:p>
            <a:r>
              <a:rPr kumimoji="1" lang="en-US" altLang="ja-JP" sz="2400" dirty="0" smtClean="0"/>
              <a:t>JavaScript</a:t>
            </a:r>
            <a:endParaRPr kumimoji="1" lang="ja-JP" altLang="en-US" sz="2400" dirty="0"/>
          </a:p>
        </p:txBody>
      </p:sp>
      <p:cxnSp>
        <p:nvCxnSpPr>
          <p:cNvPr id="28" name="直線矢印コネクタ 27"/>
          <p:cNvCxnSpPr/>
          <p:nvPr/>
        </p:nvCxnSpPr>
        <p:spPr>
          <a:xfrm>
            <a:off x="4408478" y="2742709"/>
            <a:ext cx="956541" cy="0"/>
          </a:xfrm>
          <a:prstGeom prst="straightConnector1">
            <a:avLst/>
          </a:prstGeom>
          <a:ln>
            <a:solidFill>
              <a:srgbClr val="FF0000"/>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9" name="正方形/長方形 28"/>
          <p:cNvSpPr/>
          <p:nvPr/>
        </p:nvSpPr>
        <p:spPr>
          <a:xfrm>
            <a:off x="4106842" y="1894949"/>
            <a:ext cx="1419235" cy="461665"/>
          </a:xfrm>
          <a:prstGeom prst="rect">
            <a:avLst/>
          </a:prstGeom>
        </p:spPr>
        <p:txBody>
          <a:bodyPr wrap="none">
            <a:spAutoFit/>
          </a:bodyPr>
          <a:lstStyle/>
          <a:p>
            <a:r>
              <a:rPr kumimoji="1" lang="en-US" altLang="ja-JP" sz="2400" dirty="0"/>
              <a:t>JavaScript</a:t>
            </a:r>
            <a:endParaRPr kumimoji="1" lang="ja-JP" altLang="en-US" dirty="0"/>
          </a:p>
        </p:txBody>
      </p:sp>
    </p:spTree>
    <p:extLst>
      <p:ext uri="{BB962C8B-B14F-4D97-AF65-F5344CB8AC3E}">
        <p14:creationId xmlns:p14="http://schemas.microsoft.com/office/powerpoint/2010/main" val="10902663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16268</TotalTime>
  <Words>596</Words>
  <Application>Microsoft Office PowerPoint</Application>
  <PresentationFormat>画面に合わせる (4:3)</PresentationFormat>
  <Paragraphs>88</Paragraphs>
  <Slides>16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游ゴシック</vt:lpstr>
      <vt:lpstr>游ゴシック Light</vt:lpstr>
      <vt:lpstr>Arial</vt:lpstr>
      <vt:lpstr>Calibri</vt:lpstr>
      <vt:lpstr>Calibri Light</vt:lpstr>
      <vt:lpstr>Office テーマ</vt:lpstr>
      <vt:lpstr>ブロックプログラミングを用いたプログラムの論理的思考・コーディングを身に着けるための研究</vt:lpstr>
      <vt:lpstr>今週の進捗</vt:lpstr>
      <vt:lpstr>ブロックプログラミングとは何か</vt:lpstr>
      <vt:lpstr>研究背景</vt:lpstr>
      <vt:lpstr>提案内容</vt:lpstr>
      <vt:lpstr>研究動機</vt:lpstr>
      <vt:lpstr>研究課題について</vt:lpstr>
      <vt:lpstr>Node.js</vt:lpstr>
      <vt:lpstr>Node.js（予想図）</vt:lpstr>
      <vt:lpstr>Node_modules install</vt:lpstr>
      <vt:lpstr>Node_modules install</vt:lpstr>
      <vt:lpstr>Genearator</vt:lpstr>
      <vt:lpstr>Genearator</vt:lpstr>
      <vt:lpstr>Genearatorの実行テスト</vt:lpstr>
      <vt:lpstr>Genearatorの実行テスト</vt:lpstr>
      <vt:lpstr>来週以降の目標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97</cp:revision>
  <dcterms:created xsi:type="dcterms:W3CDTF">2021-05-14T04:47:49Z</dcterms:created>
  <dcterms:modified xsi:type="dcterms:W3CDTF">2021-06-18T01:58:49Z</dcterms:modified>
</cp:coreProperties>
</file>