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65" r:id="rId3"/>
    <p:sldId id="271" r:id="rId4"/>
    <p:sldId id="263" r:id="rId5"/>
    <p:sldId id="269" r:id="rId6"/>
    <p:sldId id="270" r:id="rId7"/>
    <p:sldId id="310" r:id="rId8"/>
    <p:sldId id="314" r:id="rId9"/>
    <p:sldId id="315" r:id="rId10"/>
    <p:sldId id="328"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 id="326" r:id="rId40"/>
    <p:sldId id="329" r:id="rId41"/>
    <p:sldId id="330" r:id="rId42"/>
    <p:sldId id="331" r:id="rId43"/>
    <p:sldId id="332" r:id="rId44"/>
    <p:sldId id="333"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5" autoAdjust="0"/>
    <p:restoredTop sz="93545"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穴埋め問題で、整合性を</a:t>
            </a:r>
            <a:r>
              <a:rPr lang="ja-JP" altLang="en-US" dirty="0" smtClean="0"/>
              <a:t>みる</a:t>
            </a:r>
            <a:endParaRPr lang="en-US" altLang="ja-JP" dirty="0" smtClean="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a:t>
            </a:r>
            <a:r>
              <a:rPr lang="ja-JP" altLang="en-US" dirty="0" smtClean="0"/>
              <a:t>は正解</a:t>
            </a:r>
            <a:endParaRPr lang="ja-JP" altLang="en-US" dirty="0"/>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a:t>
            </a:r>
            <a:r>
              <a:rPr lang="ja-JP" altLang="en-US" smtClean="0"/>
              <a:t>いえる</a:t>
            </a:r>
            <a:r>
              <a:rPr lang="ja-JP" altLang="en-US"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を実行した結果、事前に用意した正答の結果とは異なるが、エラーが発生しないまま終了した場合などにどのような間違いだったのかを評価する</a:t>
            </a:r>
            <a:r>
              <a:rPr lang="ja-JP" altLang="en-US" dirty="0" smtClean="0"/>
              <a:t>。</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に仕様として、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インデント関数について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Blockly</a:t>
            </a:r>
            <a:r>
              <a:rPr lang="ja-JP" altLang="en-US" dirty="0"/>
              <a:t>に</a:t>
            </a:r>
            <a:r>
              <a:rPr lang="ja-JP" altLang="en-US" dirty="0" smtClean="0"/>
              <a:t>よるコードの自動生成では、インデントは生成されない。</a:t>
            </a:r>
            <a:endParaRPr lang="en-US" altLang="ja-JP" dirty="0" smtClean="0"/>
          </a:p>
          <a:p>
            <a:r>
              <a:rPr lang="en-US" altLang="ja-JP" dirty="0" smtClean="0"/>
              <a:t>HTML</a:t>
            </a:r>
            <a:r>
              <a:rPr lang="ja-JP" altLang="en-US" dirty="0" smtClean="0"/>
              <a:t>で視認しやすいインデントを生成できるようにインデント関数を用意している。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2677625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下記の４つの問題を生成した。</a:t>
            </a:r>
            <a:endParaRPr lang="en-US" altLang="ja-JP" dirty="0" smtClean="0"/>
          </a:p>
          <a:p>
            <a:r>
              <a:rPr lang="ja-JP" altLang="en-US" dirty="0" smtClean="0"/>
              <a:t>テキスト</a:t>
            </a:r>
            <a:r>
              <a:rPr lang="ja-JP" altLang="en-US" dirty="0"/>
              <a:t>の表示</a:t>
            </a:r>
          </a:p>
          <a:p>
            <a:r>
              <a:rPr lang="ja-JP" altLang="en-US" dirty="0" smtClean="0"/>
              <a:t>条件</a:t>
            </a:r>
            <a:r>
              <a:rPr lang="ja-JP" altLang="en-US" dirty="0"/>
              <a:t>分岐を含むテキストの表示</a:t>
            </a:r>
          </a:p>
          <a:p>
            <a:r>
              <a:rPr lang="ja-JP" altLang="en-US" dirty="0" smtClean="0"/>
              <a:t>ループ</a:t>
            </a:r>
            <a:r>
              <a:rPr lang="ja-JP" altLang="en-US" dirty="0"/>
              <a:t>を含む</a:t>
            </a:r>
          </a:p>
          <a:p>
            <a:r>
              <a:rPr lang="ja-JP" altLang="en-US" dirty="0" smtClean="0"/>
              <a:t>条件</a:t>
            </a:r>
            <a:r>
              <a:rPr lang="ja-JP" altLang="en-US" dirty="0"/>
              <a:t>分岐、ループを含む</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43</a:t>
            </a:fld>
            <a:endParaRPr kumimoji="1" lang="ja-JP" altLang="en-US"/>
          </a:p>
        </p:txBody>
      </p:sp>
    </p:spTree>
    <p:extLst>
      <p:ext uri="{BB962C8B-B14F-4D97-AF65-F5344CB8AC3E}">
        <p14:creationId xmlns:p14="http://schemas.microsoft.com/office/powerpoint/2010/main" val="1414074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評価のためにアンケートを作成した。</a:t>
            </a:r>
            <a:endParaRPr kumimoji="1" lang="en-US" altLang="ja-JP" dirty="0" smtClean="0"/>
          </a:p>
          <a:p>
            <a:r>
              <a:rPr lang="en-US" altLang="ja-JP" dirty="0"/>
              <a:t>https://docs.google.com/forms/d/1WGStAj6WJHIHjQpS8wCH71bcR7sR1dv-Trxd0u7zO3o</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44</a:t>
            </a:fld>
            <a:endParaRPr kumimoji="1" lang="ja-JP" altLang="en-US"/>
          </a:p>
        </p:txBody>
      </p:sp>
    </p:spTree>
    <p:extLst>
      <p:ext uri="{BB962C8B-B14F-4D97-AF65-F5344CB8AC3E}">
        <p14:creationId xmlns:p14="http://schemas.microsoft.com/office/powerpoint/2010/main" val="50152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r>
              <a:rPr lang="ja-JP" altLang="en-US" dirty="0" smtClean="0"/>
              <a:t>。</a:t>
            </a:r>
            <a:endParaRPr lang="ja-JP" altLang="en-US" dirty="0"/>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直観的に理解のしやすいブロックプログラミングとコードの比較により，プログラミングの書き方を学ぶ</a:t>
            </a:r>
          </a:p>
          <a:p>
            <a:r>
              <a:rPr lang="ja-JP" altLang="en-US" dirty="0" smtClean="0"/>
              <a:t>問題</a:t>
            </a:r>
            <a:r>
              <a:rPr lang="ja-JP" altLang="en-US" dirty="0"/>
              <a:t>と解答から、構文上正しいかどうか、問題文と比べ正しいかどうかを評価することで、論理的思考力を</a:t>
            </a:r>
            <a:r>
              <a:rPr lang="ja-JP" altLang="en-US" dirty="0" smtClean="0"/>
              <a:t>培う</a:t>
            </a: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27513</TotalTime>
  <Words>3097</Words>
  <Application>Microsoft Office PowerPoint</Application>
  <PresentationFormat>画面に合わせる (4:3)</PresentationFormat>
  <Paragraphs>328</Paragraphs>
  <Slides>44</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44</vt:i4>
      </vt:variant>
    </vt:vector>
  </HeadingPairs>
  <TitlesOfParts>
    <vt:vector size="51"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解答結果について</vt:lpstr>
      <vt:lpstr>無限ループ問題について</vt:lpstr>
      <vt:lpstr>インデント関数について</vt:lpstr>
      <vt:lpstr>問題について</vt:lpstr>
      <vt:lpstr>アンケートについて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355</cp:revision>
  <dcterms:created xsi:type="dcterms:W3CDTF">2021-05-14T04:47:49Z</dcterms:created>
  <dcterms:modified xsi:type="dcterms:W3CDTF">2021-12-05T17:44:16Z</dcterms:modified>
</cp:coreProperties>
</file>