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72" r:id="rId3"/>
    <p:sldId id="292" r:id="rId4"/>
    <p:sldId id="293" r:id="rId5"/>
    <p:sldId id="294" r:id="rId6"/>
    <p:sldId id="265" r:id="rId7"/>
    <p:sldId id="271" r:id="rId8"/>
    <p:sldId id="270" r:id="rId9"/>
    <p:sldId id="263" r:id="rId10"/>
    <p:sldId id="269" r:id="rId11"/>
    <p:sldId id="279" r:id="rId12"/>
    <p:sldId id="280" r:id="rId13"/>
    <p:sldId id="288" r:id="rId14"/>
    <p:sldId id="273" r:id="rId15"/>
    <p:sldId id="278" r:id="rId16"/>
    <p:sldId id="276" r:id="rId17"/>
    <p:sldId id="285" r:id="rId18"/>
    <p:sldId id="286" r:id="rId19"/>
    <p:sldId id="277" r:id="rId20"/>
    <p:sldId id="274" r:id="rId21"/>
    <p:sldId id="275" r:id="rId22"/>
    <p:sldId id="281" r:id="rId23"/>
    <p:sldId id="282" r:id="rId24"/>
    <p:sldId id="290" r:id="rId25"/>
    <p:sldId id="289" r:id="rId26"/>
    <p:sldId id="29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79" d="100"/>
          <a:sy n="79" d="100"/>
        </p:scale>
        <p:origin x="9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2021/9/24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2021/9/24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10</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a:t>
            </a:r>
            <a:r>
              <a:rPr lang="ja-JP" altLang="en-US" dirty="0"/>
              <a:t>ないように</a:t>
            </a:r>
            <a:r>
              <a:rPr lang="ja-JP" altLang="en-US" dirty="0" smtClean="0"/>
              <a:t>も見える</a:t>
            </a:r>
            <a:endParaRPr lang="en-US" altLang="ja-JP" dirty="0" smtClean="0"/>
          </a:p>
          <a:p>
            <a:r>
              <a:rPr kumimoji="1" lang="ja-JP" altLang="en-US" dirty="0" smtClean="0"/>
              <a:t>あまり理解できていないため、公式の情報を見直したい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353586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14</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選択肢から正誤を判定するプログラムを作成した</a:t>
            </a:r>
            <a:endParaRPr kumimoji="1" lang="en-US" altLang="ja-JP" dirty="0" smtClean="0"/>
          </a:p>
          <a:p>
            <a:pPr marL="0" indent="0">
              <a:buNone/>
            </a:pPr>
            <a:r>
              <a:rPr lang="ja-JP" altLang="en-US" dirty="0" smtClean="0"/>
              <a:t>今回作成したプログラムは文章、問題を事前に用意しているため、</a:t>
            </a:r>
            <a:r>
              <a:rPr lang="en-US" altLang="ja-JP" dirty="0" err="1" smtClean="0"/>
              <a:t>Blockly</a:t>
            </a:r>
            <a:r>
              <a:rPr lang="ja-JP" altLang="en-US" dirty="0" smtClean="0"/>
              <a:t>によって生成されたコードを利用して問題を生成する場合の表示方法が決まっていない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228783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画面（</a:t>
            </a:r>
            <a:r>
              <a:rPr lang="en-US" altLang="ja-JP" dirty="0" smtClean="0"/>
              <a:t>7/9</a:t>
            </a:r>
            <a:r>
              <a:rPr lang="ja-JP" altLang="en-US" dirty="0" smtClean="0"/>
              <a:t>時点）の</a:t>
            </a:r>
            <a:r>
              <a:rPr lang="en-US" altLang="ja-JP" dirty="0" smtClean="0"/>
              <a:t>question2</a:t>
            </a:r>
            <a:r>
              <a:rPr lang="ja-JP" altLang="en-US" dirty="0" smtClean="0"/>
              <a:t>のボタンを押すとランダムで一か所を隠す</a:t>
            </a:r>
            <a:endParaRPr lang="en-US" altLang="ja-JP" dirty="0" smtClean="0"/>
          </a:p>
          <a:p>
            <a:r>
              <a:rPr lang="ja-JP" altLang="en-US" dirty="0"/>
              <a:t>複</a:t>
            </a:r>
            <a:r>
              <a:rPr lang="ja-JP" altLang="en-US" dirty="0" smtClean="0"/>
              <a:t>数回押した場合は場所が変わる（隠れる場所は一か所）</a:t>
            </a:r>
            <a:endParaRPr lang="en-US" altLang="ja-JP" dirty="0" smtClean="0"/>
          </a:p>
          <a:p>
            <a:r>
              <a:rPr lang="ja-JP" altLang="en-US" dirty="0"/>
              <a:t>これ</a:t>
            </a:r>
            <a:r>
              <a:rPr lang="ja-JP" altLang="en-US" dirty="0" smtClean="0"/>
              <a:t>はプログラムを変えれば複数個所を隠すことも可能</a:t>
            </a:r>
            <a:endParaRPr lang="en-US" altLang="ja-JP" dirty="0" smtClean="0"/>
          </a:p>
          <a:p>
            <a:r>
              <a:rPr lang="en-US" altLang="ja-JP" dirty="0" smtClean="0"/>
              <a:t>Question1</a:t>
            </a:r>
            <a:r>
              <a:rPr lang="ja-JP" altLang="en-US" dirty="0" smtClean="0"/>
              <a:t>のボタンを押すと隠れていない状態のコードを表示</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75570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穴あき問題作成の問題点</a:t>
            </a:r>
            <a:endParaRPr kumimoji="1" lang="ja-JP" altLang="en-US" dirty="0"/>
          </a:p>
        </p:txBody>
      </p:sp>
      <p:sp>
        <p:nvSpPr>
          <p:cNvPr id="3" name="コンテンツ プレースホルダー 2"/>
          <p:cNvSpPr>
            <a:spLocks noGrp="1"/>
          </p:cNvSpPr>
          <p:nvPr>
            <p:ph idx="1"/>
          </p:nvPr>
        </p:nvSpPr>
        <p:spPr>
          <a:xfrm>
            <a:off x="628650" y="1825625"/>
            <a:ext cx="8135024" cy="4351338"/>
          </a:xfrm>
        </p:spPr>
        <p:txBody>
          <a:bodyPr>
            <a:normAutofit fontScale="85000" lnSpcReduction="20000"/>
          </a:bodyPr>
          <a:lstStyle/>
          <a:p>
            <a:pPr marL="0" indent="0">
              <a:buNone/>
            </a:pPr>
            <a:r>
              <a:rPr lang="ja-JP" altLang="en-US" dirty="0"/>
              <a:t>現在の問題点：</a:t>
            </a:r>
          </a:p>
          <a:p>
            <a:pPr marL="0" indent="0">
              <a:buNone/>
            </a:pPr>
            <a:r>
              <a:rPr lang="ja-JP" altLang="en-US" dirty="0" smtClean="0"/>
              <a:t>    現在</a:t>
            </a:r>
            <a:r>
              <a:rPr lang="ja-JP" altLang="en-US" dirty="0"/>
              <a:t>半角スペースを区切り文字として文字列を配列に変換している関係上、改行では区切られない</a:t>
            </a:r>
          </a:p>
          <a:p>
            <a:pPr marL="0" indent="0">
              <a:buNone/>
            </a:pPr>
            <a:r>
              <a:rPr lang="ja-JP" altLang="en-US" dirty="0"/>
              <a:t>    →例えば</a:t>
            </a:r>
            <a:r>
              <a:rPr lang="en-US" altLang="ja-JP" dirty="0"/>
              <a:t>else:</a:t>
            </a:r>
            <a:r>
              <a:rPr lang="ja-JP" altLang="en-US" dirty="0"/>
              <a:t>などの次に改行し、次の行で書き始めた最後の単語までを一つとして分かれている</a:t>
            </a:r>
          </a:p>
          <a:p>
            <a:pPr marL="0" indent="0">
              <a:buNone/>
            </a:pPr>
            <a:r>
              <a:rPr lang="ja-JP" altLang="en-US" dirty="0"/>
              <a:t>    →改行を区切り文字として含めるとインデントが消える</a:t>
            </a:r>
          </a:p>
          <a:p>
            <a:pPr marL="0" indent="0">
              <a:buNone/>
            </a:pPr>
            <a:r>
              <a:rPr lang="ja-JP" altLang="en-US" dirty="0"/>
              <a:t>    </a:t>
            </a:r>
            <a:r>
              <a:rPr lang="en-US" altLang="ja-JP" dirty="0"/>
              <a:t>print()</a:t>
            </a:r>
            <a:r>
              <a:rPr lang="ja-JP" altLang="en-US" dirty="0" err="1"/>
              <a:t>のように</a:t>
            </a:r>
            <a:r>
              <a:rPr lang="ja-JP" altLang="en-US" dirty="0"/>
              <a:t>関数が含まれる場合に、</a:t>
            </a:r>
            <a:r>
              <a:rPr lang="en-US" altLang="ja-JP" dirty="0"/>
              <a:t>print("hello world")</a:t>
            </a:r>
            <a:r>
              <a:rPr lang="ja-JP" altLang="en-US" dirty="0"/>
              <a:t>の”</a:t>
            </a:r>
            <a:r>
              <a:rPr lang="en-US" altLang="ja-JP" dirty="0"/>
              <a:t>print("hello”</a:t>
            </a:r>
            <a:r>
              <a:rPr lang="ja-JP" altLang="en-US" dirty="0" err="1"/>
              <a:t>までを</a:t>
            </a:r>
            <a:r>
              <a:rPr lang="ja-JP" altLang="en-US" dirty="0"/>
              <a:t>単語として認識している</a:t>
            </a:r>
          </a:p>
          <a:p>
            <a:pPr marL="0" indent="0">
              <a:buNone/>
            </a:pPr>
            <a:r>
              <a:rPr lang="ja-JP" altLang="en-US" dirty="0"/>
              <a:t>    →穴埋めを生成するにあたって、</a:t>
            </a:r>
            <a:r>
              <a:rPr lang="en-US" altLang="ja-JP" dirty="0"/>
              <a:t>()</a:t>
            </a:r>
            <a:r>
              <a:rPr lang="ja-JP" altLang="en-US" dirty="0"/>
              <a:t>などを認識して区切りたい</a:t>
            </a:r>
          </a:p>
          <a:p>
            <a:pPr marL="0" indent="0">
              <a:buNone/>
            </a:pPr>
            <a:r>
              <a:rPr lang="ja-JP" altLang="en-US" dirty="0"/>
              <a:t>    →（）は配列（文章）に</a:t>
            </a:r>
            <a:r>
              <a:rPr lang="ja-JP" altLang="en-US"/>
              <a:t>残して</a:t>
            </a:r>
            <a:r>
              <a:rPr lang="ja-JP" altLang="en-US" smtClean="0"/>
              <a:t>おきたい</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92724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選択式から選んで正誤を判定するプログラム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pic>
        <p:nvPicPr>
          <p:cNvPr id="5" name="図 4"/>
          <p:cNvPicPr>
            <a:picLocks noChangeAspect="1"/>
          </p:cNvPicPr>
          <p:nvPr/>
        </p:nvPicPr>
        <p:blipFill>
          <a:blip r:embed="rId2"/>
          <a:stretch>
            <a:fillRect/>
          </a:stretch>
        </p:blipFill>
        <p:spPr>
          <a:xfrm>
            <a:off x="2797316" y="1808157"/>
            <a:ext cx="2972306" cy="4730756"/>
          </a:xfrm>
          <a:prstGeom prst="rect">
            <a:avLst/>
          </a:prstGeom>
        </p:spPr>
      </p:pic>
    </p:spTree>
    <p:extLst>
      <p:ext uri="{BB962C8B-B14F-4D97-AF65-F5344CB8AC3E}">
        <p14:creationId xmlns:p14="http://schemas.microsoft.com/office/powerpoint/2010/main" val="147144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利用方法の模索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よって生成したコードは一つの文字列として利用できる、これを単語ごとに区切ることで、コードの一部を選択肢として利用できるかもしれない</a:t>
            </a:r>
            <a:endParaRPr lang="en-US" altLang="ja-JP" dirty="0" smtClean="0"/>
          </a:p>
          <a:p>
            <a:pPr lvl="1"/>
            <a:r>
              <a:rPr kumimoji="1" lang="ja-JP" altLang="en-US" dirty="0" smtClean="0"/>
              <a:t>文字列から単語として認識した</a:t>
            </a:r>
            <a:r>
              <a:rPr kumimoji="1" lang="en-US" altLang="ja-JP" dirty="0" smtClean="0"/>
              <a:t>”</a:t>
            </a:r>
            <a:r>
              <a:rPr kumimoji="1" lang="en-US" altLang="ja-JP" dirty="0" err="1" smtClean="0"/>
              <a:t>int</a:t>
            </a:r>
            <a:r>
              <a:rPr kumimoji="1" lang="en-US" altLang="ja-JP" dirty="0" smtClean="0"/>
              <a:t>”</a:t>
            </a:r>
            <a:r>
              <a:rPr kumimoji="1" lang="ja-JP" altLang="en-US" dirty="0" smtClean="0"/>
              <a:t>などの</a:t>
            </a:r>
            <a:r>
              <a:rPr lang="ja-JP" altLang="en-US" dirty="0" smtClean="0"/>
              <a:t>単語を</a:t>
            </a:r>
            <a:r>
              <a:rPr lang="en-US" altLang="ja-JP" dirty="0" smtClean="0"/>
              <a:t>html</a:t>
            </a:r>
            <a:r>
              <a:rPr lang="ja-JP" altLang="en-US" dirty="0" smtClean="0"/>
              <a:t>で利用できる文字列に変換するなど</a:t>
            </a:r>
            <a:endParaRPr lang="en-US" altLang="ja-JP" dirty="0" smtClean="0"/>
          </a:p>
          <a:p>
            <a:r>
              <a:rPr lang="ja-JP" altLang="en-US" dirty="0" smtClean="0"/>
              <a:t>今回は</a:t>
            </a:r>
            <a:r>
              <a:rPr lang="en-US" altLang="ja-JP" dirty="0" smtClean="0"/>
              <a:t>html</a:t>
            </a:r>
            <a:r>
              <a:rPr lang="ja-JP" altLang="en-US" dirty="0" smtClean="0"/>
              <a:t>の</a:t>
            </a:r>
            <a:r>
              <a:rPr lang="en-US" altLang="ja-JP" dirty="0" smtClean="0"/>
              <a:t>select</a:t>
            </a:r>
            <a:r>
              <a:rPr lang="ja-JP" altLang="en-US" dirty="0" smtClean="0"/>
              <a:t>タグを使って選択肢を生成しているが、</a:t>
            </a:r>
            <a:r>
              <a:rPr lang="en-US" altLang="ja-JP" dirty="0" err="1" smtClean="0"/>
              <a:t>Javascript</a:t>
            </a:r>
            <a:r>
              <a:rPr lang="ja-JP" altLang="en-US" dirty="0" smtClean="0"/>
              <a:t>で選択肢の生成もできると、上の方法に利用できるかもしれない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spTree>
    <p:extLst>
      <p:ext uri="{BB962C8B-B14F-4D97-AF65-F5344CB8AC3E}">
        <p14:creationId xmlns:p14="http://schemas.microsoft.com/office/powerpoint/2010/main" val="383719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r>
              <a:rPr kumimoji="1" lang="ja-JP" altLang="en-US" dirty="0" smtClean="0"/>
              <a:t>セレクトボックス</a:t>
            </a:r>
            <a:r>
              <a:rPr lang="ja-JP" altLang="en-US" dirty="0"/>
              <a:t>自体</a:t>
            </a:r>
            <a:r>
              <a:rPr kumimoji="1" lang="ja-JP" altLang="en-US" dirty="0" smtClean="0"/>
              <a:t>を生成することもどうやら可能らしい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Tree>
    <p:extLst>
      <p:ext uri="{BB962C8B-B14F-4D97-AF65-F5344CB8AC3E}">
        <p14:creationId xmlns:p14="http://schemas.microsoft.com/office/powerpoint/2010/main" val="317247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6</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必修化</a:t>
            </a:r>
            <a:r>
              <a:rPr lang="ja-JP" altLang="en-US" dirty="0"/>
              <a:t>となって</a:t>
            </a:r>
            <a:r>
              <a:rPr lang="ja-JP" altLang="en-US" dirty="0" smtClean="0"/>
              <a:t>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7</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8</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9</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16993</TotalTime>
  <Words>1211</Words>
  <Application>Microsoft Office PowerPoint</Application>
  <PresentationFormat>画面に合わせる (4:3)</PresentationFormat>
  <Paragraphs>128</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今週の進捗</vt:lpstr>
      <vt:lpstr>選択式から選んで正誤を判定するプログラム</vt:lpstr>
      <vt:lpstr>利用方法の模索</vt:lpstr>
      <vt:lpstr>selectboxの選択肢の生成</vt:lpstr>
      <vt:lpstr>ブロックプログラミングとは何か</vt:lpstr>
      <vt:lpstr>研究背景</vt:lpstr>
      <vt:lpstr>提案内容</vt:lpstr>
      <vt:lpstr>研究動機</vt:lpstr>
      <vt:lpstr>研究課題について</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vt:lpstr>
      <vt:lpstr>穴あき問題を作成する</vt:lpstr>
      <vt:lpstr>穴あき問題の作成</vt:lpstr>
      <vt:lpstr>穴あき問題作成の問題点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179</cp:revision>
  <dcterms:created xsi:type="dcterms:W3CDTF">2021-05-14T04:47:49Z</dcterms:created>
  <dcterms:modified xsi:type="dcterms:W3CDTF">2021-09-24T05:18:39Z</dcterms:modified>
</cp:coreProperties>
</file>