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72" r:id="rId3"/>
    <p:sldId id="265" r:id="rId4"/>
    <p:sldId id="271" r:id="rId5"/>
    <p:sldId id="270" r:id="rId6"/>
    <p:sldId id="263" r:id="rId7"/>
    <p:sldId id="269" r:id="rId8"/>
    <p:sldId id="279" r:id="rId9"/>
    <p:sldId id="280" r:id="rId10"/>
    <p:sldId id="288" r:id="rId11"/>
    <p:sldId id="273" r:id="rId12"/>
    <p:sldId id="278" r:id="rId13"/>
    <p:sldId id="276" r:id="rId14"/>
    <p:sldId id="285" r:id="rId15"/>
    <p:sldId id="286" r:id="rId16"/>
    <p:sldId id="277" r:id="rId17"/>
    <p:sldId id="274" r:id="rId18"/>
    <p:sldId id="275" r:id="rId19"/>
    <p:sldId id="281" r:id="rId20"/>
    <p:sldId id="282" r:id="rId21"/>
    <p:sldId id="283" r:id="rId22"/>
    <p:sldId id="284" r:id="rId23"/>
    <p:sldId id="28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79" d="100"/>
          <a:sy n="79" d="100"/>
        </p:scale>
        <p:origin x="9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2021/7/2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2021/7/2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2021/7/2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2021/7/2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2021/7/2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a:t>
            </a:r>
            <a:r>
              <a:rPr lang="ja-JP" altLang="en-US" dirty="0"/>
              <a:t>ないように</a:t>
            </a:r>
            <a:r>
              <a:rPr lang="ja-JP" altLang="en-US" dirty="0" smtClean="0"/>
              <a:t>も見える</a:t>
            </a:r>
            <a:endParaRPr lang="en-US" altLang="ja-JP" dirty="0" smtClean="0"/>
          </a:p>
          <a:p>
            <a:r>
              <a:rPr kumimoji="1" lang="ja-JP" altLang="en-US" dirty="0" smtClean="0"/>
              <a:t>あまり理解できていないため、公式の情報を見直したい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353586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kumimoji="1" lang="ja-JP" altLang="en-US" dirty="0" smtClean="0"/>
              <a:t>：</a:t>
            </a:r>
            <a:r>
              <a:rPr lang="ja-JP" altLang="en-US" dirty="0" smtClean="0"/>
              <a:t>コマンドプロンプトにて</a:t>
            </a:r>
            <a:r>
              <a:rPr kumimoji="1" lang="ja-JP" altLang="en-US" dirty="0" smtClean="0"/>
              <a:t>実行</a:t>
            </a:r>
            <a:r>
              <a:rPr kumimoji="1" lang="ja-JP" altLang="en-US" dirty="0" smtClean="0"/>
              <a:t>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11</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84326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312142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17</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18</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a:t>
            </a:r>
            <a:r>
              <a:rPr kumimoji="1" lang="ja-JP" altLang="en-US" dirty="0" smtClean="0"/>
              <a:t>どうか（完全一致）を</a:t>
            </a:r>
            <a:r>
              <a:rPr kumimoji="1" lang="ja-JP" altLang="en-US" dirty="0" smtClean="0"/>
              <a:t>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Lua,Dart</a:t>
            </a:r>
            <a:r>
              <a:rPr lang="ja-JP" altLang="en-US" dirty="0" smtClean="0"/>
              <a:t>の説明スライドの追加</a:t>
            </a:r>
            <a:endParaRPr lang="en-US" altLang="ja-JP" dirty="0" smtClean="0"/>
          </a:p>
          <a:p>
            <a:r>
              <a:rPr kumimoji="1" lang="en-US" altLang="ja-JP" dirty="0" smtClean="0"/>
              <a:t>JavaScript</a:t>
            </a:r>
            <a:r>
              <a:rPr lang="ja-JP" altLang="en-US" dirty="0"/>
              <a:t>の</a:t>
            </a:r>
            <a:r>
              <a:rPr kumimoji="1" lang="ja-JP" altLang="en-US" dirty="0" smtClean="0"/>
              <a:t>デバッグを</a:t>
            </a:r>
            <a:r>
              <a:rPr lang="ja-JP" altLang="en-US" dirty="0" smtClean="0"/>
              <a:t>する環境を作成した</a:t>
            </a:r>
            <a:endParaRPr lang="en-US" altLang="ja-JP" dirty="0" smtClean="0"/>
          </a:p>
          <a:p>
            <a:pPr lvl="1"/>
            <a:r>
              <a:rPr kumimoji="1" lang="en-US" altLang="ja-JP" dirty="0" err="1" smtClean="0"/>
              <a:t>VSCode</a:t>
            </a:r>
            <a:r>
              <a:rPr kumimoji="1" lang="ja-JP" altLang="en-US" dirty="0" smtClean="0"/>
              <a:t>＋</a:t>
            </a:r>
            <a:r>
              <a:rPr kumimoji="1" lang="en-US" altLang="ja-JP" dirty="0" smtClean="0"/>
              <a:t>Live server</a:t>
            </a:r>
            <a:r>
              <a:rPr kumimoji="1" lang="ja-JP" altLang="en-US" dirty="0" smtClean="0"/>
              <a:t>＋</a:t>
            </a:r>
            <a:r>
              <a:rPr lang="en-US" altLang="ja-JP" dirty="0"/>
              <a:t>Debugger </a:t>
            </a:r>
            <a:r>
              <a:rPr lang="en-US" altLang="ja-JP" dirty="0" smtClean="0"/>
              <a:t>for Chrome</a:t>
            </a:r>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正誤判定デモ</a:t>
            </a:r>
            <a:r>
              <a:rPr kumimoji="1" lang="ja-JP" altLang="en-US" dirty="0" smtClean="0"/>
              <a:t>問題点</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normAutofit/>
          </a:bodyPr>
          <a:lstStyle/>
          <a:p>
            <a:r>
              <a:rPr kumimoji="1" lang="ja-JP" altLang="en-US" dirty="0" smtClean="0"/>
              <a:t>押さなきゃいけないボタンが</a:t>
            </a:r>
            <a:r>
              <a:rPr kumimoji="1" lang="ja-JP" altLang="en-US" dirty="0" smtClean="0"/>
              <a:t>多い</a:t>
            </a:r>
            <a:endParaRPr kumimoji="1" lang="en-US" altLang="ja-JP" dirty="0"/>
          </a:p>
          <a:p>
            <a:r>
              <a:rPr kumimoji="1" lang="ja-JP" altLang="en-US" dirty="0" smtClean="0"/>
              <a:t>現在</a:t>
            </a:r>
            <a:r>
              <a:rPr kumimoji="1" lang="en-US" altLang="ja-JP" dirty="0" smtClean="0"/>
              <a:t>Python</a:t>
            </a:r>
            <a:r>
              <a:rPr lang="ja-JP" altLang="en-US" dirty="0" smtClean="0"/>
              <a:t>にしか対応させていない</a:t>
            </a:r>
            <a:endParaRPr lang="en-US" altLang="ja-JP" dirty="0" smtClean="0"/>
          </a:p>
          <a:p>
            <a:pPr lvl="1"/>
            <a:r>
              <a:rPr lang="ja-JP" altLang="en-US" dirty="0"/>
              <a:t>次回</a:t>
            </a:r>
            <a:r>
              <a:rPr lang="ja-JP" altLang="en-US" dirty="0" smtClean="0"/>
              <a:t>以降対応</a:t>
            </a:r>
            <a:r>
              <a:rPr lang="ja-JP" altLang="en-US" dirty="0" smtClean="0"/>
              <a:t>予定</a:t>
            </a:r>
            <a:endParaRPr kumimoji="1" lang="en-US" altLang="ja-JP" dirty="0"/>
          </a:p>
          <a:p>
            <a:r>
              <a:rPr lang="ja-JP" altLang="en-US" dirty="0" smtClean="0"/>
              <a:t>問題文をもっと</a:t>
            </a:r>
            <a:r>
              <a:rPr lang="ja-JP" altLang="en-US" dirty="0"/>
              <a:t>用意</a:t>
            </a:r>
            <a:r>
              <a:rPr lang="ja-JP" altLang="en-US" dirty="0" smtClean="0"/>
              <a:t>する</a:t>
            </a:r>
            <a:endParaRPr kumimoji="1" lang="en-US" altLang="ja-JP" dirty="0"/>
          </a:p>
          <a:p>
            <a:r>
              <a:rPr kumimoji="1" lang="ja-JP" altLang="en-US" dirty="0" smtClean="0"/>
              <a:t>完全一致でないと正解とならない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spTree>
    <p:extLst>
      <p:ext uri="{BB962C8B-B14F-4D97-AF65-F5344CB8AC3E}">
        <p14:creationId xmlns:p14="http://schemas.microsoft.com/office/powerpoint/2010/main" val="302358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先週いただいた質問</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なぜコードが</a:t>
            </a:r>
            <a:r>
              <a:rPr kumimoji="1" lang="ja-JP" altLang="en-US" dirty="0" smtClean="0"/>
              <a:t>必要なのか、ブロックなどビジュアルプログラミングではいけない理由</a:t>
            </a:r>
            <a:endParaRPr kumimoji="1" lang="en-US" altLang="ja-JP" dirty="0" smtClean="0"/>
          </a:p>
          <a:p>
            <a:endParaRPr lang="en-US" altLang="ja-JP" dirty="0"/>
          </a:p>
          <a:p>
            <a:r>
              <a:rPr lang="en-US" altLang="ja-JP" dirty="0" err="1" smtClean="0"/>
              <a:t>Blockly</a:t>
            </a:r>
            <a:r>
              <a:rPr lang="ja-JP" altLang="en-US" dirty="0" smtClean="0"/>
              <a:t>に着目した理由</a:t>
            </a:r>
            <a:endParaRPr kumimoji="1" lang="en-US" altLang="ja-JP" dirty="0" smtClean="0"/>
          </a:p>
          <a:p>
            <a:endParaRPr lang="en-US" altLang="ja-JP" dirty="0"/>
          </a:p>
          <a:p>
            <a:r>
              <a:rPr kumimoji="1" lang="en-US" altLang="ja-JP" dirty="0" smtClean="0"/>
              <a:t>C</a:t>
            </a:r>
            <a:r>
              <a:rPr kumimoji="1" lang="ja-JP" altLang="en-US" dirty="0" smtClean="0"/>
              <a:t>の文法は書き方がわかるが</a:t>
            </a:r>
            <a:r>
              <a:rPr kumimoji="1" lang="en-US" altLang="ja-JP" dirty="0" smtClean="0"/>
              <a:t>Python</a:t>
            </a:r>
            <a:r>
              <a:rPr kumimoji="1" lang="ja-JP" altLang="en-US" dirty="0" smtClean="0"/>
              <a:t>の文法は</a:t>
            </a:r>
            <a:r>
              <a:rPr kumimoji="1" lang="ja-JP" altLang="en-US" dirty="0" smtClean="0"/>
              <a:t>わからない</a:t>
            </a:r>
            <a:r>
              <a:rPr lang="ja-JP" altLang="en-US" dirty="0" smtClean="0"/>
              <a:t>場合などに利用できるか</a:t>
            </a:r>
            <a:endParaRPr lang="en-US" altLang="ja-JP" dirty="0"/>
          </a:p>
          <a:p>
            <a:r>
              <a:rPr kumimoji="1" lang="en-US" altLang="ja-JP" dirty="0" smtClean="0"/>
              <a:t>Python</a:t>
            </a:r>
            <a:r>
              <a:rPr kumimoji="1" lang="ja-JP" altLang="en-US" dirty="0" smtClean="0"/>
              <a:t>　→　</a:t>
            </a:r>
            <a:r>
              <a:rPr kumimoji="1" lang="en-US" altLang="ja-JP" dirty="0" smtClean="0"/>
              <a:t>Block</a:t>
            </a:r>
          </a:p>
          <a:p>
            <a:r>
              <a:rPr lang="en-US" altLang="ja-JP" dirty="0" smtClean="0"/>
              <a:t>Python</a:t>
            </a:r>
            <a:r>
              <a:rPr lang="ja-JP" altLang="en-US" dirty="0" smtClean="0"/>
              <a:t>　→　</a:t>
            </a:r>
            <a:r>
              <a:rPr lang="en-US" altLang="ja-JP" dirty="0" smtClean="0"/>
              <a:t>JavaScript</a:t>
            </a:r>
            <a:r>
              <a:rPr lang="ja-JP" altLang="en-US" dirty="0" smtClean="0"/>
              <a:t>　</a:t>
            </a:r>
            <a:endParaRPr lang="en-US" altLang="ja-JP" dirty="0" smtClean="0"/>
          </a:p>
          <a:p>
            <a:r>
              <a:rPr kumimoji="1" lang="ja-JP" altLang="en-US" dirty="0"/>
              <a:t>など</a:t>
            </a:r>
            <a:r>
              <a:rPr kumimoji="1" lang="ja-JP" altLang="en-US" dirty="0" smtClean="0"/>
              <a:t>の移行ができるの</a:t>
            </a:r>
            <a:r>
              <a:rPr kumimoji="1" lang="ja-JP" altLang="en-US" dirty="0" smtClean="0"/>
              <a:t>か</a:t>
            </a:r>
            <a:endParaRPr kumimoji="1" lang="en-US" altLang="ja-JP" dirty="0" smtClean="0"/>
          </a:p>
          <a:p>
            <a:pPr lvl="1"/>
            <a:r>
              <a:rPr lang="ja-JP" altLang="en-US" dirty="0" smtClean="0"/>
              <a:t>出来なさそう（次スライド）</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877753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Blockly</a:t>
            </a:r>
            <a:r>
              <a:rPr kumimoji="1" lang="ja-JP" altLang="en-US" dirty="0" smtClean="0"/>
              <a:t>で可能な変換</a:t>
            </a:r>
            <a:endParaRPr kumimoji="1" lang="ja-JP" altLang="en-US" dirty="0"/>
          </a:p>
        </p:txBody>
      </p:sp>
      <p:sp>
        <p:nvSpPr>
          <p:cNvPr id="3" name="コンテンツ プレースホルダー 2"/>
          <p:cNvSpPr>
            <a:spLocks noGrp="1"/>
          </p:cNvSpPr>
          <p:nvPr>
            <p:ph idx="1"/>
          </p:nvPr>
        </p:nvSpPr>
        <p:spPr/>
        <p:txBody>
          <a:bodyPr/>
          <a:lstStyle/>
          <a:p>
            <a:r>
              <a:rPr lang="en-US" altLang="ja-JP" dirty="0"/>
              <a:t>Block</a:t>
            </a:r>
            <a:r>
              <a:rPr lang="ja-JP" altLang="en-US" dirty="0"/>
              <a:t>→</a:t>
            </a:r>
            <a:r>
              <a:rPr lang="en-US" altLang="ja-JP" dirty="0" smtClean="0"/>
              <a:t>XML</a:t>
            </a:r>
            <a:endParaRPr kumimoji="1" lang="en-US" altLang="ja-JP" dirty="0" smtClean="0"/>
          </a:p>
          <a:p>
            <a:r>
              <a:rPr kumimoji="1" lang="en-US" altLang="ja-JP" dirty="0" smtClean="0"/>
              <a:t>XML</a:t>
            </a:r>
            <a:r>
              <a:rPr kumimoji="1" lang="ja-JP" altLang="en-US" dirty="0" smtClean="0"/>
              <a:t>→</a:t>
            </a:r>
            <a:r>
              <a:rPr kumimoji="1" lang="en-US" altLang="ja-JP" dirty="0" smtClean="0"/>
              <a:t>Block</a:t>
            </a:r>
          </a:p>
          <a:p>
            <a:r>
              <a:rPr kumimoji="1" lang="en-US" altLang="ja-JP" dirty="0" smtClean="0"/>
              <a:t>XML</a:t>
            </a:r>
            <a:r>
              <a:rPr kumimoji="1" lang="ja-JP" altLang="en-US" dirty="0" smtClean="0"/>
              <a:t>→</a:t>
            </a:r>
            <a:r>
              <a:rPr kumimoji="1" lang="en-US" altLang="ja-JP" dirty="0" smtClean="0"/>
              <a:t>Python</a:t>
            </a:r>
          </a:p>
          <a:p>
            <a:r>
              <a:rPr lang="en-US" altLang="ja-JP" dirty="0" smtClean="0"/>
              <a:t>XML</a:t>
            </a:r>
            <a:r>
              <a:rPr lang="ja-JP" altLang="en-US" dirty="0" smtClean="0"/>
              <a:t>→</a:t>
            </a:r>
            <a:r>
              <a:rPr lang="en-US" altLang="ja-JP" dirty="0" err="1" smtClean="0"/>
              <a:t>Javascript</a:t>
            </a:r>
            <a:endParaRPr lang="en-US" altLang="ja-JP" dirty="0" smtClean="0"/>
          </a:p>
          <a:p>
            <a:r>
              <a:rPr kumimoji="1" lang="en-US" altLang="ja-JP" dirty="0" smtClean="0"/>
              <a:t>XML</a:t>
            </a:r>
            <a:r>
              <a:rPr kumimoji="1" lang="ja-JP" altLang="en-US" dirty="0" smtClean="0"/>
              <a:t>→</a:t>
            </a:r>
            <a:r>
              <a:rPr kumimoji="1" lang="en-US" altLang="ja-JP" dirty="0" err="1" smtClean="0"/>
              <a:t>Lua</a:t>
            </a:r>
            <a:endParaRPr kumimoji="1" lang="en-US" altLang="ja-JP" dirty="0" smtClean="0"/>
          </a:p>
          <a:p>
            <a:r>
              <a:rPr lang="en-US" altLang="ja-JP" dirty="0" smtClean="0"/>
              <a:t>XML</a:t>
            </a:r>
            <a:r>
              <a:rPr lang="ja-JP" altLang="en-US" dirty="0" smtClean="0"/>
              <a:t>→</a:t>
            </a:r>
            <a:r>
              <a:rPr lang="en-US" altLang="ja-JP" dirty="0" smtClean="0"/>
              <a:t>Python</a:t>
            </a:r>
          </a:p>
          <a:p>
            <a:r>
              <a:rPr kumimoji="1" lang="en-US" altLang="ja-JP" dirty="0" smtClean="0"/>
              <a:t>XML</a:t>
            </a:r>
            <a:r>
              <a:rPr kumimoji="1" lang="ja-JP" altLang="en-US" dirty="0" smtClean="0"/>
              <a:t>→</a:t>
            </a:r>
            <a:r>
              <a:rPr kumimoji="1" lang="en-US" altLang="ja-JP" dirty="0" smtClean="0"/>
              <a:t>PHP</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76048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pic>
        <p:nvPicPr>
          <p:cNvPr id="6" name="図 5"/>
          <p:cNvPicPr>
            <a:picLocks noChangeAspect="1"/>
          </p:cNvPicPr>
          <p:nvPr/>
        </p:nvPicPr>
        <p:blipFill>
          <a:blip r:embed="rId2"/>
          <a:stretch>
            <a:fillRect/>
          </a:stretch>
        </p:blipFill>
        <p:spPr>
          <a:xfrm>
            <a:off x="1169330" y="2495902"/>
            <a:ext cx="6929652" cy="3860449"/>
          </a:xfrm>
          <a:prstGeom prst="rect">
            <a:avLst/>
          </a:prstGeom>
        </p:spPr>
      </p:pic>
      <p:sp>
        <p:nvSpPr>
          <p:cNvPr id="7" name="テキスト ボックス 6"/>
          <p:cNvSpPr txBox="1"/>
          <p:nvPr/>
        </p:nvSpPr>
        <p:spPr>
          <a:xfrm>
            <a:off x="751959" y="1980429"/>
            <a:ext cx="8392041" cy="400110"/>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5</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16868</TotalTime>
  <Words>951</Words>
  <Application>Microsoft Office PowerPoint</Application>
  <PresentationFormat>画面に合わせる (4:3)</PresentationFormat>
  <Paragraphs>127</Paragraphs>
  <Slides>23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今週の進捗</vt:lpstr>
      <vt:lpstr>ブロックプログラミングとは何か</vt:lpstr>
      <vt:lpstr>研究背景</vt:lpstr>
      <vt:lpstr>提案内容</vt:lpstr>
      <vt:lpstr>研究動機</vt:lpstr>
      <vt:lpstr>研究課題について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vt:lpstr>
      <vt:lpstr>正誤判定デモ問題点</vt:lpstr>
      <vt:lpstr>先週いただいた質問</vt:lpstr>
      <vt:lpstr>Blocklyで可能な変換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156</cp:revision>
  <dcterms:created xsi:type="dcterms:W3CDTF">2021-05-14T04:47:49Z</dcterms:created>
  <dcterms:modified xsi:type="dcterms:W3CDTF">2021-07-02T04:18:48Z</dcterms:modified>
</cp:coreProperties>
</file>