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D608-C238-4507-BF7C-04001CB8D79C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1085-7270-43BF-ADDE-4E9CEF8B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4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5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Step-1: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教師は問題ファイルを作成する． 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Step-2:XML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状態のコードからプログラミング言語のコードを生成する．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Step-3: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難易度によって選択問題に利用されるキーワード，問題数を選択する．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Step-4: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問題文，選択問題を学習者に出題する．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Step-5: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学習者は解答を行う．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Step-6: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誤答の解説を行う．</a:t>
            </a: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Step-7: Step-2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に戻る．</a:t>
            </a: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6DF2-3CDE-4C1E-88A3-A0AA4B439AA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1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13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15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20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6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6A87-0D2F-469D-9F0F-BB48D7255BC9}" type="datetimeFigureOut">
              <a:rPr kumimoji="1" lang="ja-JP" altLang="en-US" smtClean="0"/>
              <a:t>2022/1/17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D055-553E-4287-B2CC-2841415D48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8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出題された内容例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52650" y="2264569"/>
            <a:ext cx="7886700" cy="3263504"/>
          </a:xfrm>
        </p:spPr>
        <p:txBody>
          <a:bodyPr/>
          <a:lstStyle/>
          <a:p>
            <a:r>
              <a:rPr kumimoji="1" lang="ja-JP" altLang="en-US" dirty="0" smtClean="0"/>
              <a:t>実際に生成された選択肢</a:t>
            </a:r>
            <a:r>
              <a:rPr lang="ja-JP" altLang="en-US" dirty="0" smtClean="0"/>
              <a:t>と解答</a:t>
            </a:r>
            <a:r>
              <a:rPr lang="en-US" altLang="ja-JP" dirty="0" smtClean="0"/>
              <a:t>:</a:t>
            </a:r>
            <a:r>
              <a:rPr lang="ja-JP" altLang="en-US" dirty="0" smtClean="0"/>
              <a:t>（選択</a:t>
            </a:r>
            <a:r>
              <a:rPr lang="en-US" altLang="ja-JP" dirty="0" smtClean="0"/>
              <a:t>1,</a:t>
            </a:r>
            <a:r>
              <a:rPr lang="ja-JP" altLang="en-US" dirty="0" smtClean="0"/>
              <a:t>選択肢</a:t>
            </a:r>
            <a:r>
              <a:rPr lang="en-US" altLang="ja-JP" dirty="0" smtClean="0"/>
              <a:t>N)</a:t>
            </a:r>
            <a:r>
              <a:rPr lang="ja-JP" altLang="en-US" dirty="0" smtClean="0"/>
              <a:t>：解答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2816226" y="2724150"/>
          <a:ext cx="6226174" cy="248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537">
                  <a:extLst>
                    <a:ext uri="{9D8B030D-6E8A-4147-A177-3AD203B41FA5}">
                      <a16:colId xmlns:a16="http://schemas.microsoft.com/office/drawing/2014/main" val="315266070"/>
                    </a:ext>
                  </a:extLst>
                </a:gridCol>
                <a:gridCol w="1405910">
                  <a:extLst>
                    <a:ext uri="{9D8B030D-6E8A-4147-A177-3AD203B41FA5}">
                      <a16:colId xmlns:a16="http://schemas.microsoft.com/office/drawing/2014/main" val="1651334333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10453884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4231340781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242070162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2495102207"/>
                    </a:ext>
                  </a:extLst>
                </a:gridCol>
                <a:gridCol w="580217">
                  <a:extLst>
                    <a:ext uri="{9D8B030D-6E8A-4147-A177-3AD203B41FA5}">
                      <a16:colId xmlns:a16="http://schemas.microsoft.com/office/drawing/2014/main" val="1619122244"/>
                    </a:ext>
                  </a:extLst>
                </a:gridCol>
                <a:gridCol w="892642">
                  <a:extLst>
                    <a:ext uri="{9D8B030D-6E8A-4147-A177-3AD203B41FA5}">
                      <a16:colId xmlns:a16="http://schemas.microsoft.com/office/drawing/2014/main" val="3142593080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問題ファイル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難易度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設問２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設問５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設問６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434107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簡単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 dirty="0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&gt;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(+,-,*,/,%):%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34591842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普通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for,while,do : for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&lt;,&gt;,&lt;=,&gt;=,==,!= : &lt;=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(?,: ): :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(if,else,switch):if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(&lt;,&gt;,&lt;=,&gt;=,==,!= ): ==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800" u="none" strike="noStrike">
                          <a:effectLst/>
                        </a:rPr>
                        <a:t>(=,==,+=,-=):+=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816575"/>
                  </a:ext>
                </a:extLst>
              </a:tr>
              <a:tr h="74676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難しい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true,=,replace : =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function,textReplace,&lt;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textReplace,atan2,if : if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97914627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81600" y="5389573"/>
            <a:ext cx="2209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出題内容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4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084514" y="405340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提案システム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05003" y="1130604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21034" y="2913901"/>
            <a:ext cx="12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問題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ファイル</a:t>
            </a:r>
            <a:endParaRPr lang="ja-JP" altLang="en-US" dirty="0"/>
          </a:p>
        </p:txBody>
      </p:sp>
      <p:sp>
        <p:nvSpPr>
          <p:cNvPr id="49" name="円柱 48"/>
          <p:cNvSpPr/>
          <p:nvPr/>
        </p:nvSpPr>
        <p:spPr>
          <a:xfrm>
            <a:off x="3995181" y="4729931"/>
            <a:ext cx="2217620" cy="97669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53662" y="5086829"/>
            <a:ext cx="20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</a:t>
            </a:r>
            <a:r>
              <a:rPr lang="ja-JP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問題</a:t>
            </a:r>
            <a:endParaRPr lang="ja-JP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25018" y="4815818"/>
            <a:ext cx="187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Step-2:</a:t>
            </a:r>
          </a:p>
          <a:p>
            <a:r>
              <a:rPr lang="ja-JP" altLang="en-US" dirty="0"/>
              <a:t>ソースコード</a:t>
            </a:r>
            <a:endParaRPr lang="en-US" altLang="ja-JP" dirty="0"/>
          </a:p>
          <a:p>
            <a:r>
              <a:rPr lang="ja-JP" altLang="en-US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Step-7:</a:t>
            </a:r>
          </a:p>
          <a:p>
            <a:r>
              <a:rPr lang="ja-JP" altLang="en-US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530089" y="4027909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Step-4:</a:t>
            </a:r>
          </a:p>
          <a:p>
            <a:r>
              <a:rPr lang="ja-JP" altLang="en-US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304090" y="3856158"/>
            <a:ext cx="196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Step-</a:t>
            </a:r>
            <a:r>
              <a:rPr lang="ja-JP" altLang="en-US" dirty="0"/>
              <a:t>３：</a:t>
            </a:r>
            <a:endParaRPr lang="en-US" altLang="ja-JP" dirty="0"/>
          </a:p>
          <a:p>
            <a:r>
              <a:rPr lang="ja-JP" altLang="en-US" dirty="0"/>
              <a:t>選択肢，</a:t>
            </a:r>
            <a:endParaRPr lang="en-US" altLang="ja-JP" dirty="0"/>
          </a:p>
          <a:p>
            <a:r>
              <a:rPr lang="ja-JP" altLang="en-US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937541" y="3037745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右矢印 9"/>
          <p:cNvSpPr/>
          <p:nvPr/>
        </p:nvSpPr>
        <p:spPr>
          <a:xfrm rot="10800000">
            <a:off x="9133852" y="3327698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コード，</a:t>
            </a:r>
            <a:endParaRPr lang="en-US" altLang="ja-JP" dirty="0"/>
          </a:p>
          <a:p>
            <a:r>
              <a:rPr lang="ja-JP" altLang="en-US" dirty="0"/>
              <a:t>問題文，</a:t>
            </a:r>
            <a:endParaRPr lang="en-US" altLang="ja-JP" dirty="0"/>
          </a:p>
          <a:p>
            <a:r>
              <a:rPr lang="ja-JP" altLang="en-US" dirty="0"/>
              <a:t>実行結果，</a:t>
            </a:r>
            <a:endParaRPr lang="en-US" altLang="ja-JP" dirty="0"/>
          </a:p>
          <a:p>
            <a:r>
              <a:rPr lang="ja-JP" altLang="en-US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Step-1:</a:t>
            </a:r>
            <a:endParaRPr lang="ja-JP" altLang="en-US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4897" y="383296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上矢印 21"/>
          <p:cNvSpPr/>
          <p:nvPr/>
        </p:nvSpPr>
        <p:spPr>
          <a:xfrm rot="5400000">
            <a:off x="2769505" y="2742204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23955" y="2286410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Step-5:</a:t>
            </a:r>
          </a:p>
          <a:p>
            <a:r>
              <a:rPr lang="ja-JP" altLang="en-US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96854" y="3791312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Step-6:</a:t>
            </a:r>
          </a:p>
          <a:p>
            <a:r>
              <a:rPr lang="ja-JP" altLang="en-US" dirty="0"/>
              <a:t>解説</a:t>
            </a:r>
          </a:p>
        </p:txBody>
      </p:sp>
    </p:spTree>
    <p:extLst>
      <p:ext uri="{BB962C8B-B14F-4D97-AF65-F5344CB8AC3E}">
        <p14:creationId xmlns:p14="http://schemas.microsoft.com/office/powerpoint/2010/main" val="3558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9942122" y="3956326"/>
            <a:ext cx="1447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教師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1658464" y="905105"/>
            <a:ext cx="167351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50" dirty="0">
                <a:latin typeface="Consolas" panose="020B0609020204030204" pitchFamily="49" charset="0"/>
              </a:rPr>
              <a:t>提案システム</a:t>
            </a:r>
            <a:endParaRPr lang="en-US" altLang="ja-JP" sz="1350" dirty="0">
              <a:latin typeface="Consolas" panose="020B0609020204030204" pitchFamily="49" charset="0"/>
            </a:endParaRPr>
          </a:p>
          <a:p>
            <a:r>
              <a:rPr lang="ja-JP" altLang="en-US" sz="1350" dirty="0">
                <a:latin typeface="Consolas" panose="020B0609020204030204" pitchFamily="49" charset="0"/>
              </a:rPr>
              <a:t>の概要図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3393571" y="1200668"/>
            <a:ext cx="5573612" cy="4583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7" name="円柱 46"/>
          <p:cNvSpPr/>
          <p:nvPr/>
        </p:nvSpPr>
        <p:spPr>
          <a:xfrm>
            <a:off x="7655963" y="2514400"/>
            <a:ext cx="1203215" cy="1257113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693966" y="3159555"/>
            <a:ext cx="18577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49" name="円柱 48"/>
          <p:cNvSpPr/>
          <p:nvPr/>
        </p:nvSpPr>
        <p:spPr>
          <a:xfrm>
            <a:off x="4398077" y="4651977"/>
            <a:ext cx="2217620" cy="1046161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99733" y="5170609"/>
            <a:ext cx="1536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51" name="左矢印 50"/>
          <p:cNvSpPr/>
          <p:nvPr/>
        </p:nvSpPr>
        <p:spPr>
          <a:xfrm>
            <a:off x="6077781" y="2913901"/>
            <a:ext cx="1416219" cy="458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2" name="額縁 51"/>
          <p:cNvSpPr/>
          <p:nvPr/>
        </p:nvSpPr>
        <p:spPr>
          <a:xfrm>
            <a:off x="3828322" y="2672473"/>
            <a:ext cx="2013245" cy="1228588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046500" y="3089235"/>
            <a:ext cx="1745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194888" y="4846265"/>
            <a:ext cx="150651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Step-2:</a:t>
            </a:r>
          </a:p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55" name="下カーブ矢印 54"/>
          <p:cNvSpPr/>
          <p:nvPr/>
        </p:nvSpPr>
        <p:spPr>
          <a:xfrm>
            <a:off x="4699734" y="1877398"/>
            <a:ext cx="3566999" cy="5437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732570" y="1294679"/>
            <a:ext cx="1766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Step-7:</a:t>
            </a:r>
          </a:p>
          <a:p>
            <a:r>
              <a:rPr lang="ja-JP" altLang="en-US" sz="1350" dirty="0"/>
              <a:t>問題の再生成</a:t>
            </a:r>
          </a:p>
        </p:txBody>
      </p:sp>
      <p:sp>
        <p:nvSpPr>
          <p:cNvPr id="57" name="上矢印 56"/>
          <p:cNvSpPr/>
          <p:nvPr/>
        </p:nvSpPr>
        <p:spPr>
          <a:xfrm>
            <a:off x="4864310" y="3983686"/>
            <a:ext cx="536637" cy="5790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259888" y="2352071"/>
            <a:ext cx="12292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Step-4:</a:t>
            </a:r>
          </a:p>
          <a:p>
            <a:r>
              <a:rPr lang="ja-JP" altLang="en-US" sz="1350" dirty="0"/>
              <a:t>問題文の提示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37687" y="3956328"/>
            <a:ext cx="12482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Step-</a:t>
            </a:r>
            <a:r>
              <a:rPr lang="ja-JP" altLang="en-US" sz="1350" dirty="0"/>
              <a:t>３：</a:t>
            </a:r>
            <a:endParaRPr lang="en-US" altLang="ja-JP" sz="1350" dirty="0"/>
          </a:p>
          <a:p>
            <a:r>
              <a:rPr lang="ja-JP" altLang="en-US" sz="1350" dirty="0"/>
              <a:t>選択肢，</a:t>
            </a:r>
            <a:endParaRPr lang="en-US" altLang="ja-JP" sz="1350" dirty="0"/>
          </a:p>
          <a:p>
            <a:r>
              <a:rPr lang="ja-JP" altLang="en-US" sz="1350" dirty="0"/>
              <a:t>問題数の決定</a:t>
            </a:r>
          </a:p>
        </p:txBody>
      </p:sp>
      <p:sp>
        <p:nvSpPr>
          <p:cNvPr id="60" name="曲折矢印 59"/>
          <p:cNvSpPr/>
          <p:nvPr/>
        </p:nvSpPr>
        <p:spPr>
          <a:xfrm rot="10800000">
            <a:off x="6787565" y="3910564"/>
            <a:ext cx="1736795" cy="844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4" name="スマイル 3"/>
          <p:cNvSpPr/>
          <p:nvPr/>
        </p:nvSpPr>
        <p:spPr>
          <a:xfrm>
            <a:off x="9688122" y="2884703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右矢印 9"/>
          <p:cNvSpPr/>
          <p:nvPr/>
        </p:nvSpPr>
        <p:spPr>
          <a:xfrm rot="10800000">
            <a:off x="8991710" y="3182034"/>
            <a:ext cx="660310" cy="391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115978" y="2212003"/>
            <a:ext cx="105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コード，</a:t>
            </a:r>
            <a:endParaRPr lang="en-US" altLang="ja-JP" sz="1350" dirty="0"/>
          </a:p>
          <a:p>
            <a:r>
              <a:rPr lang="ja-JP" altLang="en-US" sz="1350" dirty="0"/>
              <a:t>問題文，</a:t>
            </a:r>
            <a:endParaRPr lang="en-US" altLang="ja-JP" sz="1350" dirty="0"/>
          </a:p>
          <a:p>
            <a:r>
              <a:rPr lang="ja-JP" altLang="en-US" sz="1350" dirty="0"/>
              <a:t>実行結果，</a:t>
            </a:r>
            <a:endParaRPr lang="en-US" altLang="ja-JP" sz="1350" dirty="0"/>
          </a:p>
          <a:p>
            <a:r>
              <a:rPr lang="ja-JP" altLang="en-US" sz="1350" dirty="0"/>
              <a:t>の入力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15979" y="1993866"/>
            <a:ext cx="77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Step-1:</a:t>
            </a:r>
            <a:endParaRPr lang="ja-JP" altLang="en-US" sz="1350" dirty="0"/>
          </a:p>
        </p:txBody>
      </p:sp>
      <p:sp>
        <p:nvSpPr>
          <p:cNvPr id="5" name="スマイル 4"/>
          <p:cNvSpPr/>
          <p:nvPr/>
        </p:nvSpPr>
        <p:spPr>
          <a:xfrm>
            <a:off x="1579030" y="2787176"/>
            <a:ext cx="977900" cy="979884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8686" y="3835197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学習者</a:t>
            </a:r>
          </a:p>
        </p:txBody>
      </p:sp>
      <p:sp>
        <p:nvSpPr>
          <p:cNvPr id="21" name="下矢印 20"/>
          <p:cNvSpPr/>
          <p:nvPr/>
        </p:nvSpPr>
        <p:spPr>
          <a:xfrm rot="5400000">
            <a:off x="2744455" y="3111282"/>
            <a:ext cx="398444" cy="79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上矢印 21"/>
          <p:cNvSpPr/>
          <p:nvPr/>
        </p:nvSpPr>
        <p:spPr>
          <a:xfrm rot="5400000">
            <a:off x="2799960" y="2771722"/>
            <a:ext cx="385280" cy="678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9954" y="2495402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Step-5:</a:t>
            </a:r>
          </a:p>
          <a:p>
            <a:r>
              <a:rPr lang="ja-JP" altLang="en-US" sz="1350" dirty="0"/>
              <a:t>解答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92786" y="3802887"/>
            <a:ext cx="7729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50" dirty="0"/>
              <a:t>Step-6:</a:t>
            </a:r>
          </a:p>
          <a:p>
            <a:r>
              <a:rPr lang="ja-JP" altLang="en-US" sz="1350" dirty="0"/>
              <a:t>解説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4081211" y="971466"/>
            <a:ext cx="6081963" cy="49449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7" name="円柱 6"/>
          <p:cNvSpPr/>
          <p:nvPr/>
        </p:nvSpPr>
        <p:spPr>
          <a:xfrm>
            <a:off x="8524139" y="2718883"/>
            <a:ext cx="1232142" cy="1350026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45479" y="3305455"/>
            <a:ext cx="19132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問題ファイル</a:t>
            </a:r>
          </a:p>
        </p:txBody>
      </p:sp>
      <p:sp>
        <p:nvSpPr>
          <p:cNvPr id="9" name="円柱 8"/>
          <p:cNvSpPr/>
          <p:nvPr/>
        </p:nvSpPr>
        <p:spPr>
          <a:xfrm>
            <a:off x="5157416" y="4640041"/>
            <a:ext cx="2283876" cy="1032308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40288" y="5118595"/>
            <a:ext cx="15819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カテゴリグループ</a:t>
            </a:r>
          </a:p>
        </p:txBody>
      </p:sp>
      <p:sp>
        <p:nvSpPr>
          <p:cNvPr id="11" name="左矢印 10"/>
          <p:cNvSpPr/>
          <p:nvPr/>
        </p:nvSpPr>
        <p:spPr>
          <a:xfrm>
            <a:off x="7044221" y="3150240"/>
            <a:ext cx="1325199" cy="4520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額縁 12"/>
          <p:cNvSpPr/>
          <p:nvPr/>
        </p:nvSpPr>
        <p:spPr>
          <a:xfrm>
            <a:off x="4516181" y="2895276"/>
            <a:ext cx="2381309" cy="961973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34423" y="3150240"/>
            <a:ext cx="232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穴埋め問題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39271" y="5247273"/>
            <a:ext cx="15515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ソースコード</a:t>
            </a:r>
            <a:endParaRPr lang="en-US" altLang="ja-JP" sz="1350" dirty="0"/>
          </a:p>
          <a:p>
            <a:r>
              <a:rPr lang="ja-JP" altLang="en-US" sz="1350" dirty="0"/>
              <a:t>の生成</a:t>
            </a:r>
          </a:p>
        </p:txBody>
      </p:sp>
      <p:sp>
        <p:nvSpPr>
          <p:cNvPr id="16" name="下カーブ矢印 15"/>
          <p:cNvSpPr/>
          <p:nvPr/>
        </p:nvSpPr>
        <p:spPr>
          <a:xfrm>
            <a:off x="5647825" y="1775477"/>
            <a:ext cx="3673571" cy="7920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97490" y="1402673"/>
            <a:ext cx="18190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問題の再生成</a:t>
            </a:r>
          </a:p>
        </p:txBody>
      </p:sp>
      <p:sp>
        <p:nvSpPr>
          <p:cNvPr id="19" name="上矢印 18"/>
          <p:cNvSpPr/>
          <p:nvPr/>
        </p:nvSpPr>
        <p:spPr>
          <a:xfrm>
            <a:off x="5524858" y="3942377"/>
            <a:ext cx="552671" cy="5713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22191" y="2804206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問題文の提示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157793" y="4133014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選択肢の決定</a:t>
            </a:r>
          </a:p>
        </p:txBody>
      </p:sp>
      <p:sp>
        <p:nvSpPr>
          <p:cNvPr id="35" name="曲折矢印 34"/>
          <p:cNvSpPr/>
          <p:nvPr/>
        </p:nvSpPr>
        <p:spPr>
          <a:xfrm rot="10800000">
            <a:off x="7603969" y="4413518"/>
            <a:ext cx="1788685" cy="833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2649" y="1131094"/>
            <a:ext cx="7886700" cy="994172"/>
          </a:xfrm>
        </p:spPr>
        <p:txBody>
          <a:bodyPr/>
          <a:lstStyle/>
          <a:p>
            <a:r>
              <a:rPr lang="ja-JP" altLang="en-US" dirty="0"/>
              <a:t>選択穴埋め問題の</a:t>
            </a:r>
            <a:r>
              <a:rPr lang="ja-JP" altLang="en-US" dirty="0" smtClean="0"/>
              <a:t>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86" y="3361136"/>
            <a:ext cx="21431" cy="135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50" y="2160984"/>
            <a:ext cx="4891288" cy="3263924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88382" y="1283168"/>
            <a:ext cx="6280485" cy="441799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正方形/長方形 4"/>
          <p:cNvSpPr/>
          <p:nvPr/>
        </p:nvSpPr>
        <p:spPr>
          <a:xfrm>
            <a:off x="2888383" y="1283168"/>
            <a:ext cx="1746985" cy="441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フローチャート: 処理 5"/>
          <p:cNvSpPr/>
          <p:nvPr/>
        </p:nvSpPr>
        <p:spPr>
          <a:xfrm>
            <a:off x="3045394" y="1369795"/>
            <a:ext cx="1432961" cy="60639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演算</a:t>
            </a:r>
          </a:p>
        </p:txBody>
      </p:sp>
      <p:sp>
        <p:nvSpPr>
          <p:cNvPr id="7" name="フローチャート: 処理 6"/>
          <p:cNvSpPr/>
          <p:nvPr/>
        </p:nvSpPr>
        <p:spPr>
          <a:xfrm>
            <a:off x="3045393" y="2062815"/>
            <a:ext cx="1432961" cy="61361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繰り返し</a:t>
            </a:r>
          </a:p>
        </p:txBody>
      </p:sp>
      <p:sp>
        <p:nvSpPr>
          <p:cNvPr id="8" name="フローチャート: 処理 7"/>
          <p:cNvSpPr/>
          <p:nvPr/>
        </p:nvSpPr>
        <p:spPr>
          <a:xfrm>
            <a:off x="3045393" y="2763053"/>
            <a:ext cx="1432961" cy="765209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処理</a:t>
            </a:r>
          </a:p>
        </p:txBody>
      </p:sp>
      <p:sp>
        <p:nvSpPr>
          <p:cNvPr id="9" name="フローチャート: 処理 8"/>
          <p:cNvSpPr/>
          <p:nvPr/>
        </p:nvSpPr>
        <p:spPr>
          <a:xfrm>
            <a:off x="3045392" y="3614888"/>
            <a:ext cx="1432961" cy="76520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変数</a:t>
            </a:r>
          </a:p>
        </p:txBody>
      </p:sp>
      <p:sp>
        <p:nvSpPr>
          <p:cNvPr id="10" name="フローチャート: 処理 9"/>
          <p:cNvSpPr/>
          <p:nvPr/>
        </p:nvSpPr>
        <p:spPr>
          <a:xfrm>
            <a:off x="3045392" y="4466724"/>
            <a:ext cx="1432961" cy="76520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関数</a:t>
            </a:r>
          </a:p>
        </p:txBody>
      </p:sp>
      <p:sp>
        <p:nvSpPr>
          <p:cNvPr id="11" name="L 字 10"/>
          <p:cNvSpPr/>
          <p:nvPr/>
        </p:nvSpPr>
        <p:spPr>
          <a:xfrm rot="10800000" flipH="1">
            <a:off x="5176789" y="2254114"/>
            <a:ext cx="2685449" cy="1360774"/>
          </a:xfrm>
          <a:prstGeom prst="corner">
            <a:avLst>
              <a:gd name="adj1" fmla="val 43864"/>
              <a:gd name="adj2" fmla="val 322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" name="L 字 11"/>
          <p:cNvSpPr/>
          <p:nvPr/>
        </p:nvSpPr>
        <p:spPr>
          <a:xfrm rot="10800000" flipH="1">
            <a:off x="5563002" y="2824411"/>
            <a:ext cx="2685449" cy="1360774"/>
          </a:xfrm>
          <a:prstGeom prst="corner">
            <a:avLst>
              <a:gd name="adj1" fmla="val 47047"/>
              <a:gd name="adj2" fmla="val 322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5999746" y="3419977"/>
            <a:ext cx="2389474" cy="76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63002" y="2400762"/>
            <a:ext cx="23822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繰り返し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855370" y="2996328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条件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38630" y="3664081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/>
              <a:t>実行処理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5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41448" y="101442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問題ファイルの決定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507656" y="101442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問題文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841448" y="1496890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コードの実行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841447" y="1979355"/>
            <a:ext cx="2887580" cy="486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難易度による穴埋め問題の生成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507656" y="1856035"/>
            <a:ext cx="4895651" cy="8867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採点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2796537"/>
            <a:ext cx="4353026" cy="29351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808" y="2777099"/>
            <a:ext cx="4218473" cy="2973977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0510-5AD5-45F8-B3F1-46CC91AC00B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15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393</Words>
  <Application>Microsoft Office PowerPoint</Application>
  <PresentationFormat>ワイド画面</PresentationFormat>
  <Paragraphs>126</Paragraphs>
  <Slides>7</Slides>
  <Notes>2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出題された内容例</vt:lpstr>
      <vt:lpstr>PowerPoint プレゼンテーション</vt:lpstr>
      <vt:lpstr>PowerPoint プレゼンテーション</vt:lpstr>
      <vt:lpstr>PowerPoint プレゼンテーション</vt:lpstr>
      <vt:lpstr>選択穴埋め問題の例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出題された内容例</dc:title>
  <dc:creator>s1821121 Shinya Shimaoka</dc:creator>
  <cp:lastModifiedBy>s1821121 Shinya Shimaoka</cp:lastModifiedBy>
  <cp:revision>4</cp:revision>
  <dcterms:created xsi:type="dcterms:W3CDTF">2022-01-11T04:42:20Z</dcterms:created>
  <dcterms:modified xsi:type="dcterms:W3CDTF">2022-01-16T23:56:30Z</dcterms:modified>
</cp:coreProperties>
</file>