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95" r:id="rId3"/>
    <p:sldId id="296" r:id="rId4"/>
    <p:sldId id="297" r:id="rId5"/>
    <p:sldId id="298" r:id="rId6"/>
    <p:sldId id="265" r:id="rId7"/>
    <p:sldId id="271" r:id="rId8"/>
    <p:sldId id="270" r:id="rId9"/>
    <p:sldId id="263" r:id="rId10"/>
    <p:sldId id="269" r:id="rId11"/>
    <p:sldId id="279" r:id="rId12"/>
    <p:sldId id="280" r:id="rId13"/>
    <p:sldId id="288" r:id="rId14"/>
    <p:sldId id="273" r:id="rId15"/>
    <p:sldId id="278" r:id="rId16"/>
    <p:sldId id="276" r:id="rId17"/>
    <p:sldId id="285" r:id="rId18"/>
    <p:sldId id="286" r:id="rId19"/>
    <p:sldId id="277" r:id="rId20"/>
    <p:sldId id="274" r:id="rId21"/>
    <p:sldId id="275" r:id="rId22"/>
    <p:sldId id="281" r:id="rId23"/>
    <p:sldId id="282" r:id="rId24"/>
    <p:sldId id="290" r:id="rId25"/>
    <p:sldId id="289" r:id="rId26"/>
    <p:sldId id="291" r:id="rId27"/>
    <p:sldId id="272" r:id="rId28"/>
    <p:sldId id="292" r:id="rId29"/>
    <p:sldId id="293"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4790" autoAdjust="0"/>
  </p:normalViewPr>
  <p:slideViewPr>
    <p:cSldViewPr snapToGrid="0">
      <p:cViewPr varScale="1">
        <p:scale>
          <a:sx n="75" d="100"/>
          <a:sy n="75" d="100"/>
        </p:scale>
        <p:origin x="9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9</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10</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10</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Tree>
    <p:extLst>
      <p:ext uri="{BB962C8B-B14F-4D97-AF65-F5344CB8AC3E}">
        <p14:creationId xmlns:p14="http://schemas.microsoft.com/office/powerpoint/2010/main" val="339670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a:t>
            </a:r>
            <a:r>
              <a:rPr lang="ja-JP" altLang="en-US" dirty="0" smtClean="0"/>
              <a:t>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smtClean="0"/>
              <a:t>Parts/test.html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27</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383719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現在の</a:t>
            </a:r>
            <a:r>
              <a:rPr lang="en-US" altLang="ja-JP" dirty="0" smtClean="0"/>
              <a:t>UI</a:t>
            </a:r>
            <a:r>
              <a:rPr lang="ja-JP" altLang="en-US" dirty="0" smtClean="0"/>
              <a:t>から変更したい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現在試験的に</a:t>
            </a:r>
            <a:endParaRPr kumimoji="1" lang="en-US" altLang="ja-JP" dirty="0" smtClean="0"/>
          </a:p>
          <a:p>
            <a:r>
              <a:rPr kumimoji="1" lang="ja-JP" altLang="en-US" dirty="0" smtClean="0"/>
              <a:t>左側半分が</a:t>
            </a:r>
            <a:r>
              <a:rPr kumimoji="1" lang="en-US" altLang="ja-JP" dirty="0" smtClean="0"/>
              <a:t>Block</a:t>
            </a:r>
            <a:r>
              <a:rPr kumimoji="1" lang="ja-JP" altLang="en-US" dirty="0" smtClean="0"/>
              <a:t>を設置する場所</a:t>
            </a:r>
            <a:endParaRPr kumimoji="1" lang="en-US" altLang="ja-JP" dirty="0" smtClean="0"/>
          </a:p>
          <a:p>
            <a:r>
              <a:rPr lang="ja-JP" altLang="en-US" dirty="0" smtClean="0"/>
              <a:t>右側上側が問題を用意する場所</a:t>
            </a:r>
            <a:endParaRPr lang="en-US" altLang="ja-JP" dirty="0" smtClean="0"/>
          </a:p>
          <a:p>
            <a:r>
              <a:rPr kumimoji="1" lang="ja-JP" altLang="en-US" dirty="0" smtClean="0"/>
              <a:t>右側下側が解答を書く場所</a:t>
            </a:r>
            <a:endParaRPr kumimoji="1" lang="en-US" altLang="ja-JP" dirty="0" smtClean="0"/>
          </a:p>
          <a:p>
            <a:pPr marL="0" indent="0">
              <a:buNone/>
            </a:pPr>
            <a:r>
              <a:rPr kumimoji="1" lang="ja-JP" altLang="en-US" dirty="0" smtClean="0"/>
              <a:t>として、画面配置をしていた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Tree>
    <p:extLst>
      <p:ext uri="{BB962C8B-B14F-4D97-AF65-F5344CB8AC3E}">
        <p14:creationId xmlns:p14="http://schemas.microsoft.com/office/powerpoint/2010/main" val="305597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317247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現在の画面配置</a:t>
            </a:r>
            <a:endParaRPr kumimoji="1" lang="ja-JP" altLang="en-US" dirty="0"/>
          </a:p>
        </p:txBody>
      </p:sp>
      <p:pic>
        <p:nvPicPr>
          <p:cNvPr id="5" name="コンテンツ プレースホルダー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0191" r="16728" b="17434"/>
          <a:stretch/>
        </p:blipFill>
        <p:spPr>
          <a:xfrm>
            <a:off x="704144" y="2057400"/>
            <a:ext cx="7671058" cy="3962399"/>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256715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変換後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右側をスイッチ可能なひとつのエリアにする</a:t>
            </a:r>
            <a:endParaRPr kumimoji="1" lang="en-US" altLang="ja-JP" dirty="0" smtClean="0"/>
          </a:p>
          <a:p>
            <a:endParaRPr lang="en-US" altLang="ja-JP" dirty="0"/>
          </a:p>
          <a:p>
            <a:pPr marL="514350" indent="-514350">
              <a:buFont typeface="+mj-lt"/>
              <a:buAutoNum type="arabicPeriod"/>
            </a:pPr>
            <a:r>
              <a:rPr lang="ja-JP" altLang="en-US" dirty="0"/>
              <a:t>問題</a:t>
            </a:r>
            <a:r>
              <a:rPr lang="ja-JP" altLang="en-US" dirty="0" smtClean="0"/>
              <a:t>を生成する場所</a:t>
            </a:r>
            <a:endParaRPr lang="en-US" altLang="ja-JP" dirty="0" smtClean="0"/>
          </a:p>
          <a:p>
            <a:pPr marL="514350" indent="-514350">
              <a:buFont typeface="+mj-lt"/>
              <a:buAutoNum type="arabicPeriod"/>
            </a:pPr>
            <a:r>
              <a:rPr kumimoji="1" lang="ja-JP" altLang="en-US" dirty="0" smtClean="0"/>
              <a:t>ブロックからコードを生成できる場所</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410914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8</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9</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17155</TotalTime>
  <Words>1599</Words>
  <Application>Microsoft Office PowerPoint</Application>
  <PresentationFormat>画面に合わせる (4:3)</PresentationFormat>
  <Paragraphs>166</Paragraphs>
  <Slides>30</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プログラム群をいくつか作成</vt:lpstr>
      <vt:lpstr>現在のUIから変更したい</vt:lpstr>
      <vt:lpstr>現在の画面配置</vt:lpstr>
      <vt:lpstr>変換後</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lpstr>選択肢と正誤判定</vt:lpstr>
      <vt:lpstr>選択式から選んで正誤を判定するプログラム</vt:lpstr>
      <vt:lpstr>利用方法の模索</vt:lpstr>
      <vt:lpstr>selectboxの選択肢の生成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183</cp:revision>
  <dcterms:created xsi:type="dcterms:W3CDTF">2021-05-14T04:47:49Z</dcterms:created>
  <dcterms:modified xsi:type="dcterms:W3CDTF">2021-10-03T15:51:33Z</dcterms:modified>
</cp:coreProperties>
</file>