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A3D4C-FB20-486F-A33D-02A27AB85120}" type="datetimeFigureOut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5BA8-D78C-4C59-98CB-0E1E713D57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0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1F93-69A3-471B-8D05-15324430A4DD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324E-2B01-4D23-82E0-3EC1C190E400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9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661C-5EE3-4B7B-8947-29C898E7C4A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E33C-4CBF-4258-9CD2-709B71F25A1F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3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1143-36BB-4F4B-A4A4-99763A2BE9A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28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5D2E-09FC-4A35-B791-2DDB0EF42AB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B04E-9403-42AC-BAE7-0FE028A58EA7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F992-FDCA-41F9-A6CD-E3A221CFA6CA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9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F5E9-02FB-4211-A4CE-A63C270DB93E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5806-10DC-4FFB-B0D3-2B2071E606F8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0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C2B4-5F3D-48EB-A6D8-A1DAE6659061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54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589A1-A792-4BF6-B490-E826193AAA7C}" type="datetime1">
              <a:rPr kumimoji="1" lang="ja-JP" altLang="en-US" smtClean="0"/>
              <a:t>2021/5/20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CB03-0843-4AF8-BFB2-C9917854BC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700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lang="ja-JP" altLang="en-US" dirty="0"/>
              <a:t>に</a:t>
            </a:r>
            <a:r>
              <a:rPr lang="ja-JP" altLang="en-US" dirty="0" smtClean="0"/>
              <a:t>よるブロックプログラムとプログラミング言語によるコーディングへの変換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複数の言語での実行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Javascript</a:t>
            </a:r>
            <a:r>
              <a:rPr kumimoji="1" lang="ja-JP" altLang="en-US" dirty="0" smtClean="0"/>
              <a:t>以外の言語の場合の実行の方法について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穴埋めにするアルゴリズムの考案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CB03-0843-4AF8-BFB2-C9917854BC7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課題と目標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技術的課題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現在ブロックプログラムから高級言語に変換できていない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穴埋めのようなものの作成もできていない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5/15 </a:t>
            </a:r>
            <a:r>
              <a:rPr kumimoji="1" lang="en-US" altLang="ja-JP" dirty="0" smtClean="0"/>
              <a:t>~ </a:t>
            </a:r>
            <a:r>
              <a:rPr kumimoji="1" lang="en-US" altLang="ja-JP" dirty="0" smtClean="0"/>
              <a:t>5/21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</a:t>
            </a:r>
            <a:r>
              <a:rPr lang="ja-JP" altLang="en-US" dirty="0" smtClean="0"/>
              <a:t>触れた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7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”</a:t>
            </a:r>
            <a:r>
              <a:rPr lang="en-US" altLang="ja-JP" dirty="0" smtClean="0"/>
              <a:t>customizing </a:t>
            </a:r>
            <a:r>
              <a:rPr lang="en-US" altLang="ja-JP" dirty="0" smtClean="0"/>
              <a:t>your themes”</a:t>
            </a:r>
          </a:p>
          <a:p>
            <a:pPr marL="0" indent="0">
              <a:buNone/>
            </a:pPr>
            <a:r>
              <a:rPr lang="ja-JP" altLang="en-US" dirty="0" smtClean="0"/>
              <a:t>の</a:t>
            </a:r>
            <a:r>
              <a:rPr lang="ja-JP" altLang="en-US" dirty="0" smtClean="0"/>
              <a:t>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ツールボックス</a:t>
            </a:r>
            <a:r>
              <a:rPr lang="ja-JP" altLang="en-US" dirty="0"/>
              <a:t>カラー</a:t>
            </a:r>
            <a:r>
              <a:rPr lang="ja-JP" altLang="en-US" dirty="0" smtClean="0"/>
              <a:t>の変更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err="1" smtClean="0"/>
              <a:t>のの</a:t>
            </a:r>
            <a:r>
              <a:rPr lang="ja-JP" altLang="en-US" dirty="0" smtClean="0"/>
              <a:t>背景色の変更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4" y="1569308"/>
            <a:ext cx="4180042" cy="40526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8" y="1569308"/>
            <a:ext cx="3693189" cy="332658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65253" y="6036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初期状態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40743" y="59870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テーマの設定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79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</a:t>
            </a:r>
            <a:r>
              <a:rPr lang="ja-JP" altLang="en-US" dirty="0"/>
              <a:t>背景色</a:t>
            </a:r>
            <a:r>
              <a:rPr lang="ja-JP" altLang="en-US" dirty="0" smtClean="0"/>
              <a:t>を</a:t>
            </a:r>
            <a:r>
              <a:rPr lang="ja-JP" altLang="en-US" dirty="0" smtClean="0"/>
              <a:t>編集した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Javascript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css</a:t>
            </a:r>
            <a:r>
              <a:rPr lang="ja-JP" altLang="en-US" dirty="0" smtClean="0"/>
              <a:t>について勉強した</a:t>
            </a:r>
            <a:endParaRPr lang="en-US" altLang="ja-JP" dirty="0"/>
          </a:p>
          <a:p>
            <a:r>
              <a:rPr lang="ja-JP" altLang="en-US" dirty="0" smtClean="0"/>
              <a:t>今後したい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</a:t>
            </a:r>
            <a:r>
              <a:rPr lang="ja-JP" altLang="en-US" dirty="0" smtClean="0"/>
              <a:t>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 smtClean="0"/>
              <a:t>について、より</a:t>
            </a:r>
            <a:r>
              <a:rPr lang="ja-JP" altLang="en-US" dirty="0"/>
              <a:t>情報を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公式のチュートリアルを一度全部体験する）</a:t>
            </a:r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などを実行する際はサーバサイドで一度実行して結果を返す（？）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1589</TotalTime>
  <Words>230</Words>
  <Application>Microsoft Office PowerPoint</Application>
  <PresentationFormat>画面に合わせる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目標</vt:lpstr>
      <vt:lpstr>課題と目標</vt:lpstr>
      <vt:lpstr>5/15 ~ 5/21進捗</vt:lpstr>
      <vt:lpstr>Blockly入門</vt:lpstr>
      <vt:lpstr>Blockly入門</vt:lpstr>
      <vt:lpstr>今週の進捗と来週以降の目標まとめ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20</cp:revision>
  <dcterms:created xsi:type="dcterms:W3CDTF">2021-05-14T04:47:49Z</dcterms:created>
  <dcterms:modified xsi:type="dcterms:W3CDTF">2021-05-21T05:00:18Z</dcterms:modified>
</cp:coreProperties>
</file>