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65" r:id="rId3"/>
    <p:sldId id="271" r:id="rId4"/>
    <p:sldId id="263" r:id="rId5"/>
    <p:sldId id="269" r:id="rId6"/>
    <p:sldId id="270" r:id="rId7"/>
    <p:sldId id="310" r:id="rId8"/>
    <p:sldId id="314" r:id="rId9"/>
    <p:sldId id="315" r:id="rId10"/>
    <p:sldId id="328"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 id="321" r:id="rId31"/>
    <p:sldId id="322" r:id="rId32"/>
    <p:sldId id="319" r:id="rId33"/>
    <p:sldId id="320" r:id="rId34"/>
    <p:sldId id="317" r:id="rId35"/>
    <p:sldId id="318" r:id="rId36"/>
    <p:sldId id="325" r:id="rId37"/>
    <p:sldId id="324" r:id="rId38"/>
    <p:sldId id="323" r:id="rId39"/>
    <p:sldId id="326" r:id="rId40"/>
    <p:sldId id="327" r:id="rId41"/>
    <p:sldId id="329" r:id="rId42"/>
    <p:sldId id="33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5" autoAdjust="0"/>
    <p:restoredTop sz="93545"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en-US" altLang="ja-JP" dirty="0" smtClean="0"/>
          </a:p>
          <a:p>
            <a:endParaRPr kumimoji="1" lang="ja-JP" altLang="en-US" dirty="0" smtClean="0"/>
          </a:p>
          <a:p>
            <a:r>
              <a:rPr kumimoji="1" lang="ja-JP" altLang="en-US" dirty="0" smtClean="0"/>
              <a:t>問題提供の学習環境と、本研究では問題の整合性について</a:t>
            </a:r>
            <a:endParaRPr kumimoji="1" lang="en-US" altLang="ja-JP" dirty="0" smtClean="0"/>
          </a:p>
          <a:p>
            <a:r>
              <a:rPr kumimoji="1" lang="ja-JP" altLang="en-US" dirty="0" smtClean="0"/>
              <a:t>穴埋め問題（既存）を分ける</a:t>
            </a:r>
            <a:endParaRPr kumimoji="1" lang="en-US" altLang="ja-JP" dirty="0" smtClean="0"/>
          </a:p>
          <a:p>
            <a:endParaRPr kumimoji="1" lang="en-US" altLang="ja-JP" dirty="0" smtClean="0"/>
          </a:p>
          <a:p>
            <a:r>
              <a:rPr lang="ja-JP" altLang="en-US" dirty="0" smtClean="0"/>
              <a:t>設計と比べて正しいかどうか　について詳しくスライドを作成</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穴埋め問題で、整合性を</a:t>
            </a:r>
            <a:r>
              <a:rPr lang="ja-JP" altLang="en-US" dirty="0" smtClean="0"/>
              <a:t>みる（鷹野教授）</a:t>
            </a:r>
            <a:endParaRPr lang="ja-JP" altLang="en-US" dirty="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の場合は当然正解</a:t>
            </a:r>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endParaRPr lang="ja-JP" altLang="en-US" dirty="0"/>
          </a:p>
          <a:p>
            <a:endParaRPr kumimoji="1" lang="en-US" altLang="ja-JP" dirty="0" smtClean="0"/>
          </a:p>
          <a:p>
            <a:r>
              <a:rPr lang="ja-JP" altLang="en-US" dirty="0" smtClean="0"/>
              <a:t>穴埋め問題に対応する場合でも実装する関数はほぼ同一のもので実装できそうなので一度完成させきる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穴あき問題を自動生成する際に、正答（実行できる）が複数存在すると</a:t>
            </a:r>
            <a:r>
              <a:rPr lang="ja-JP" altLang="en-US" dirty="0" smtClean="0"/>
              <a:t>きに</a:t>
            </a:r>
            <a:endParaRPr lang="en-US" altLang="ja-JP" dirty="0" smtClean="0"/>
          </a:p>
          <a:p>
            <a:endParaRPr kumimoji="1" lang="en-US" altLang="ja-JP" dirty="0"/>
          </a:p>
          <a:p>
            <a:endParaRPr kumimoji="1" lang="en-US" altLang="ja-JP" dirty="0" smtClean="0"/>
          </a:p>
          <a:p>
            <a:r>
              <a:rPr lang="ja-JP" altLang="en-US" dirty="0" smtClean="0"/>
              <a:t>関連研究をさがす</a:t>
            </a:r>
            <a:endParaRPr lang="en-US" altLang="ja-JP" dirty="0"/>
          </a:p>
          <a:p>
            <a:r>
              <a:rPr kumimoji="1" lang="en-US" altLang="ja-JP" dirty="0" err="1" smtClean="0"/>
              <a:t>Progate</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3835535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解答結果について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を実行した結果、事前に用意した正答の結果とは異なるが、エラーが発生しないまま終了した場合などにどのような間違いだったのかを評価する</a:t>
            </a:r>
            <a:r>
              <a:rPr lang="ja-JP" altLang="en-US" dirty="0" smtClean="0"/>
              <a:t>。</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無限ループ問題について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Blockly</a:t>
            </a:r>
            <a:r>
              <a:rPr lang="ja-JP" altLang="en-US" dirty="0" smtClean="0"/>
              <a:t>に仕様として、ループが存在する場合に、それが無限ループかを判断するための変数が用意されており、ループ回数分のデクリメントによって評価しており、その数値以上のループは全て無限ループの可能性があるとしてエラーを吐くようになっている。</a:t>
            </a:r>
            <a:endParaRPr lang="en-US" altLang="ja-JP" dirty="0"/>
          </a:p>
          <a:p>
            <a:r>
              <a:rPr lang="ja-JP" altLang="en-US" dirty="0" smtClean="0"/>
              <a:t>その変数の値を今回</a:t>
            </a:r>
            <a:r>
              <a:rPr lang="en-US" altLang="ja-JP" dirty="0" smtClean="0"/>
              <a:t>10000</a:t>
            </a:r>
            <a:r>
              <a:rPr lang="ja-JP" altLang="en-US" dirty="0" smtClean="0"/>
              <a:t>回に設定したが、問題を用意する際や、本システムでブロックプログラミングを実際に利用する際にはこの回数を気にしながら作業をする必要がある。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42</a:t>
            </a:fld>
            <a:endParaRPr kumimoji="1" lang="ja-JP" altLang="en-US"/>
          </a:p>
        </p:txBody>
      </p:sp>
    </p:spTree>
    <p:extLst>
      <p:ext uri="{BB962C8B-B14F-4D97-AF65-F5344CB8AC3E}">
        <p14:creationId xmlns:p14="http://schemas.microsoft.com/office/powerpoint/2010/main" val="46873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r>
              <a:rPr lang="ja-JP" altLang="en-US" dirty="0" smtClean="0"/>
              <a:t>。</a:t>
            </a:r>
            <a:endParaRPr lang="ja-JP" altLang="en-US" dirty="0"/>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直観的に理解のしやすいブロックプログラミングとコードの比較により，プログラミングの書き方を学ぶ</a:t>
            </a:r>
          </a:p>
          <a:p>
            <a:r>
              <a:rPr lang="ja-JP" altLang="en-US" dirty="0" smtClean="0"/>
              <a:t>問題</a:t>
            </a:r>
            <a:r>
              <a:rPr lang="ja-JP" altLang="en-US" dirty="0"/>
              <a:t>と解答から、構文上正しいかどうか、問題文と比べ正しいかどうかを評価することで、論理的思考力を</a:t>
            </a:r>
            <a:r>
              <a:rPr lang="ja-JP" altLang="en-US" dirty="0" smtClean="0"/>
              <a:t>培う</a:t>
            </a:r>
            <a:endParaRPr lang="en-US" altLang="ja-JP" dirty="0" smtClean="0"/>
          </a:p>
          <a:p>
            <a:pPr marL="0" indent="0">
              <a:buNone/>
            </a:pP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27508</TotalTime>
  <Words>3065</Words>
  <Application>Microsoft Office PowerPoint</Application>
  <PresentationFormat>画面に合わせる (4:3)</PresentationFormat>
  <Paragraphs>321</Paragraphs>
  <Slides>42</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PowerPoint プレゼンテーション</vt:lpstr>
      <vt:lpstr>解答結果について</vt:lpstr>
      <vt:lpstr>無限ループ問題について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349</cp:revision>
  <dcterms:created xsi:type="dcterms:W3CDTF">2021-05-14T04:47:49Z</dcterms:created>
  <dcterms:modified xsi:type="dcterms:W3CDTF">2021-11-28T22:56:23Z</dcterms:modified>
</cp:coreProperties>
</file>